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6" r:id="rId2"/>
    <p:sldId id="270" r:id="rId3"/>
    <p:sldId id="262" r:id="rId4"/>
    <p:sldId id="277" r:id="rId5"/>
    <p:sldId id="263" r:id="rId6"/>
    <p:sldId id="267" r:id="rId7"/>
    <p:sldId id="266" r:id="rId8"/>
    <p:sldId id="271" r:id="rId9"/>
    <p:sldId id="274" r:id="rId10"/>
    <p:sldId id="27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FFF"/>
    <a:srgbClr val="607D8B"/>
    <a:srgbClr val="EB9F07"/>
    <a:srgbClr val="B77C05"/>
    <a:srgbClr val="F3A407"/>
    <a:srgbClr val="FFC000"/>
    <a:srgbClr val="E19807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89" autoAdjust="0"/>
    <p:restoredTop sz="96353" autoAdjust="0"/>
  </p:normalViewPr>
  <p:slideViewPr>
    <p:cSldViewPr snapToGrid="0">
      <p:cViewPr varScale="1">
        <p:scale>
          <a:sx n="86" d="100"/>
          <a:sy n="86" d="100"/>
        </p:scale>
        <p:origin x="11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06C27A-A54B-4434-A6BD-00E4D1598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DDD25-4B61-4FCB-AE84-E208F95C9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D750-26DD-40A6-9362-61247E9F4529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D6FCF-C1AE-4551-B18A-4A6CC94EB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887357-0E14-4722-B0A7-4249368361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19D7D-A902-4FA4-8FB8-ACFD89020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07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06215-B0A2-4977-B643-F88BC85872AE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CBFA8-AC28-4742-AB62-BFC93097D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363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EEDC1A-120D-453C-BD65-A69415C10FE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3D2C3B-E639-46DF-BEC0-00C46312159D}"/>
                </a:ext>
              </a:extLst>
            </p:cNvPr>
            <p:cNvSpPr/>
            <p:nvPr/>
          </p:nvSpPr>
          <p:spPr>
            <a:xfrm>
              <a:off x="3414276" y="3429000"/>
              <a:ext cx="8777724" cy="3429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E22CFD-552B-4A6F-BA7B-D05FD95E2A5A}"/>
                </a:ext>
              </a:extLst>
            </p:cNvPr>
            <p:cNvSpPr/>
            <p:nvPr/>
          </p:nvSpPr>
          <p:spPr>
            <a:xfrm>
              <a:off x="6096000" y="0"/>
              <a:ext cx="6096000" cy="49638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45951B-31BA-4469-AF8A-3517C3BDBFEB}"/>
                </a:ext>
              </a:extLst>
            </p:cNvPr>
            <p:cNvSpPr/>
            <p:nvPr/>
          </p:nvSpPr>
          <p:spPr>
            <a:xfrm>
              <a:off x="2381" y="1894114"/>
              <a:ext cx="3411895" cy="4963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F4C1DD-11EB-4F76-9613-187A4BB98423}"/>
                </a:ext>
              </a:extLst>
            </p:cNvPr>
            <p:cNvSpPr/>
            <p:nvPr userDrawn="1"/>
          </p:nvSpPr>
          <p:spPr>
            <a:xfrm>
              <a:off x="0" y="0"/>
              <a:ext cx="8777725" cy="18941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65355A-7BCD-40B5-A0C0-DC46C81A8A3C}"/>
                </a:ext>
              </a:extLst>
            </p:cNvPr>
            <p:cNvSpPr/>
            <p:nvPr userDrawn="1"/>
          </p:nvSpPr>
          <p:spPr>
            <a:xfrm>
              <a:off x="179400" y="180000"/>
              <a:ext cx="11833200" cy="649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D014BB9-1F16-492B-A8F6-96F45DD1F545}"/>
              </a:ext>
            </a:extLst>
          </p:cNvPr>
          <p:cNvSpPr txBox="1">
            <a:spLocks/>
          </p:cNvSpPr>
          <p:nvPr userDrawn="1"/>
        </p:nvSpPr>
        <p:spPr>
          <a:xfrm>
            <a:off x="8600076" y="6312875"/>
            <a:ext cx="3412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D84A4-8F2F-4AE7-A838-5332C33B6551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7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655A-166E-42A2-8CE5-01794752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A37D92-9576-4B5D-A7CB-C92395CC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9F004-7B30-4DE9-86B1-CAA7F60E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77B6F-85C8-4E5F-8B97-ADAC205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785CB-B3B5-478E-9B2F-99726E3E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2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E7C45-4EB0-4396-83E1-30F353D9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EE52E-3A06-47B4-A057-DBE25028D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56334-DA90-4D16-85FA-C02DF723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DC728-41A1-445B-9BA6-09A5B97E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804B5-A0D6-4BCA-AA71-296440E2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3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ED402-95D7-4CBA-B3FC-E134E6B0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25F6-DE7E-4B3B-9C11-7FE7C4153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41F99-BE01-46A3-B00C-04DB9A49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183B8-4C76-4CE3-8855-1311438D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AD5A8-63C5-47C7-BC06-15F77D4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500B4D-8FD0-48E1-89DF-840175E8C76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B45C41-78DA-40C2-993C-B78C016FCE00}"/>
                </a:ext>
              </a:extLst>
            </p:cNvPr>
            <p:cNvSpPr/>
            <p:nvPr/>
          </p:nvSpPr>
          <p:spPr>
            <a:xfrm>
              <a:off x="3414276" y="3429000"/>
              <a:ext cx="8777724" cy="3429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A9B13B-5FBE-4BF7-BC23-5DC9E7C17A66}"/>
                </a:ext>
              </a:extLst>
            </p:cNvPr>
            <p:cNvSpPr/>
            <p:nvPr/>
          </p:nvSpPr>
          <p:spPr>
            <a:xfrm>
              <a:off x="6096000" y="0"/>
              <a:ext cx="6096000" cy="49638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D06AA3-4559-4622-927A-572909A92D49}"/>
                </a:ext>
              </a:extLst>
            </p:cNvPr>
            <p:cNvSpPr/>
            <p:nvPr/>
          </p:nvSpPr>
          <p:spPr>
            <a:xfrm>
              <a:off x="2381" y="1894114"/>
              <a:ext cx="3411895" cy="4963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5C5CD-9477-48C7-B7DA-AD673E815CB5}"/>
                </a:ext>
              </a:extLst>
            </p:cNvPr>
            <p:cNvSpPr/>
            <p:nvPr userDrawn="1"/>
          </p:nvSpPr>
          <p:spPr>
            <a:xfrm>
              <a:off x="0" y="0"/>
              <a:ext cx="8777725" cy="18941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8054B1-1D36-49C7-9D4F-2E588CB63E41}"/>
                </a:ext>
              </a:extLst>
            </p:cNvPr>
            <p:cNvSpPr/>
            <p:nvPr userDrawn="1"/>
          </p:nvSpPr>
          <p:spPr>
            <a:xfrm>
              <a:off x="179400" y="180000"/>
              <a:ext cx="11833200" cy="649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04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C1B8-9734-42BE-ADD6-504B9BF2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63359-6CAB-46DB-9137-3A1103365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F079-EC95-43EC-AA1D-1829F8D5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12624-CD7D-4E88-AD22-74D7FE1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EF2D7-CA7E-4E84-8605-5C83EE65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3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1639-0140-455A-9ED8-BCBCA736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33A4-DF01-43A2-81A5-26DD3165C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D20EB-EA2A-4BB5-94AA-17AF366E9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348C19-600C-4B8D-82E7-D774DB18D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791ED9-10A4-40A1-B61E-A350283D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77984-C635-451F-96C8-72A02D7D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3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CD44F-A131-4E40-8CE9-FBC4F266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0F2F8-B942-4927-9A6D-A61A7DD1D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6CEE9D-7368-4E7B-9D6C-DCD58185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553E2C-2F87-4496-8FA7-302600435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7EE64-BD41-4BEE-A79C-BA6AB8508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66DFA8-CECB-4A43-817A-B877B10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83BCDD-F07F-432E-A529-8A6212B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5393CB-F9E6-427C-A187-0FDA0977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0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7B348-7025-4A85-BC21-029E1692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0CB28-0AC1-4146-BCD2-9EA435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601BC5-A6A8-4644-8638-F4B12B08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0451F2-989B-49EF-A1A7-8E9C5D2F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3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F34AD7-5960-4ADA-8F4C-0443DE40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4A1248-66DB-4C1D-B1DA-D2DF3AA9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59A7-0C77-44AE-82E8-F573AD62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05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28F3E-6C37-450A-B92C-0E41A6D0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F63A6-ED84-4B8C-A6F3-3CBAA1DCD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14D6D-5491-4478-9D02-B0360F6C7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E0EB3-248F-431C-82DF-41F22640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AC3FF-654D-48CD-ACCC-2BA8B99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BE04D-FBBE-49D6-9B89-4F6E80C5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2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850C-BB24-4767-A04F-254E5BA4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414564-E748-45FA-9F8B-1F777DC09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AA191-0738-46D5-9805-A45A155CF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DD3B1-2F47-4469-865E-EBE13587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2CF54-97CA-4ADD-9C34-13DE8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5789C-4B0A-4248-BD5C-A9450FC5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9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7B049-8296-4EC2-9127-1B1C18D4B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E5AB23E-4BDF-40C4-9ACF-2258DAA2A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3"/>
          <a:stretch/>
        </p:blipFill>
        <p:spPr>
          <a:xfrm>
            <a:off x="180976" y="180974"/>
            <a:ext cx="11833224" cy="64960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476965E-13AD-4C03-9C9F-E9273956102C}"/>
              </a:ext>
            </a:extLst>
          </p:cNvPr>
          <p:cNvGrpSpPr/>
          <p:nvPr/>
        </p:nvGrpSpPr>
        <p:grpSpPr>
          <a:xfrm>
            <a:off x="2387600" y="1982450"/>
            <a:ext cx="8483600" cy="2893100"/>
            <a:chOff x="2387600" y="2010339"/>
            <a:chExt cx="8483600" cy="28931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07FB3-03AD-49FE-BE26-D27343DECF90}"/>
                </a:ext>
              </a:extLst>
            </p:cNvPr>
            <p:cNvSpPr txBox="1"/>
            <p:nvPr/>
          </p:nvSpPr>
          <p:spPr>
            <a:xfrm>
              <a:off x="2387600" y="2010339"/>
              <a:ext cx="8483600" cy="2246769"/>
            </a:xfrm>
            <a:prstGeom prst="rect">
              <a:avLst/>
            </a:prstGeom>
            <a:noFill/>
            <a:effectLst>
              <a:outerShdw blurRad="50800" dist="38100" dir="2700000" sx="28000" sy="28000" algn="tl" rotWithShape="0">
                <a:prstClr val="black">
                  <a:alpha val="6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70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핸드워크</a:t>
              </a:r>
              <a:endParaRPr lang="en-US" altLang="ko-KR" sz="7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r>
                <a:rPr lang="ko-KR" altLang="en-US" sz="70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스토리보드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44E3D-7642-4424-A5CF-FE2BB8A639DB}"/>
                </a:ext>
              </a:extLst>
            </p:cNvPr>
            <p:cNvSpPr txBox="1"/>
            <p:nvPr/>
          </p:nvSpPr>
          <p:spPr>
            <a:xfrm>
              <a:off x="2489200" y="4257108"/>
              <a:ext cx="21563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201740111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김종태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201740137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최준형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99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BA741-31B3-4786-B6A0-5ABFA2AC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9" y="1639819"/>
            <a:ext cx="7790624" cy="3652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4-4.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지도로 보기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58732"/>
              </p:ext>
            </p:extLst>
          </p:nvPr>
        </p:nvGraphicFramePr>
        <p:xfrm>
          <a:off x="9096375" y="763812"/>
          <a:ext cx="2647950" cy="1796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지도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활용하여 게시글 등록 시 좌표정보를 받아와 지도에 등록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지정된 좌표에 마우스 커서를 옮기면 해당 게시글의 요약 정보와 게시글로 바로 갈 수 있도록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해줌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2E9BB-2024-490B-92D7-9C6E7745137B}"/>
              </a:ext>
            </a:extLst>
          </p:cNvPr>
          <p:cNvSpPr/>
          <p:nvPr/>
        </p:nvSpPr>
        <p:spPr>
          <a:xfrm>
            <a:off x="757539" y="5455210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2DD689-AFF8-421A-912E-5E0889DBC5AF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790820-4E9C-4250-ADBF-05F56BE2D234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D912B-FA51-462E-9F55-8FB0BD604CCA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C47810-8628-4C05-8795-7768CD395827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A701BD-D1BF-4F39-855A-0FBDAD5CB25F}"/>
              </a:ext>
            </a:extLst>
          </p:cNvPr>
          <p:cNvSpPr/>
          <p:nvPr/>
        </p:nvSpPr>
        <p:spPr>
          <a:xfrm>
            <a:off x="2948842" y="4771624"/>
            <a:ext cx="257175" cy="2571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8CE31D25-0A92-4172-B2EA-46DE080D2A63}"/>
              </a:ext>
            </a:extLst>
          </p:cNvPr>
          <p:cNvSpPr/>
          <p:nvPr/>
        </p:nvSpPr>
        <p:spPr>
          <a:xfrm>
            <a:off x="3268896" y="3112518"/>
            <a:ext cx="3101978" cy="1428692"/>
          </a:xfrm>
          <a:prstGeom prst="wedgeRectCallout">
            <a:avLst>
              <a:gd name="adj1" fmla="val -50925"/>
              <a:gd name="adj2" fmla="val 71834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BB77A6-62FC-450B-BAFF-BCB257320848}"/>
              </a:ext>
            </a:extLst>
          </p:cNvPr>
          <p:cNvSpPr/>
          <p:nvPr/>
        </p:nvSpPr>
        <p:spPr>
          <a:xfrm>
            <a:off x="3409950" y="3267075"/>
            <a:ext cx="1143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9BE5E5-2D3F-4C71-8FF9-3BAD0DB117E7}"/>
              </a:ext>
            </a:extLst>
          </p:cNvPr>
          <p:cNvSpPr/>
          <p:nvPr/>
        </p:nvSpPr>
        <p:spPr>
          <a:xfrm>
            <a:off x="4694004" y="3267075"/>
            <a:ext cx="1554396" cy="74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0BDE3F-C875-4EC6-B166-127332147731}"/>
              </a:ext>
            </a:extLst>
          </p:cNvPr>
          <p:cNvSpPr/>
          <p:nvPr/>
        </p:nvSpPr>
        <p:spPr>
          <a:xfrm>
            <a:off x="4694004" y="4095456"/>
            <a:ext cx="1554396" cy="23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게시글로 가기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C2F2F8D-4160-41A4-B0B6-C23CAF87980D}"/>
              </a:ext>
            </a:extLst>
          </p:cNvPr>
          <p:cNvSpPr/>
          <p:nvPr/>
        </p:nvSpPr>
        <p:spPr>
          <a:xfrm>
            <a:off x="575801" y="1511229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D8DD8D-0BB7-41E9-B699-26D551E1B7B9}"/>
              </a:ext>
            </a:extLst>
          </p:cNvPr>
          <p:cNvSpPr/>
          <p:nvPr/>
        </p:nvSpPr>
        <p:spPr>
          <a:xfrm>
            <a:off x="1450972" y="3112518"/>
            <a:ext cx="257175" cy="2571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58F7984-3C97-4642-BC5F-CA4DCEF9CE53}"/>
              </a:ext>
            </a:extLst>
          </p:cNvPr>
          <p:cNvSpPr/>
          <p:nvPr/>
        </p:nvSpPr>
        <p:spPr>
          <a:xfrm>
            <a:off x="5488661" y="2700484"/>
            <a:ext cx="257175" cy="2571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057C4-05B7-4C9F-A2F4-AA5937D9ACC6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594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3F8B334-D059-4444-9B03-23F27D72B2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3"/>
          <a:stretch/>
        </p:blipFill>
        <p:spPr>
          <a:xfrm>
            <a:off x="180976" y="180974"/>
            <a:ext cx="11833224" cy="649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5246A-A262-4E03-A73A-61F85E5A3319}"/>
              </a:ext>
            </a:extLst>
          </p:cNvPr>
          <p:cNvSpPr txBox="1"/>
          <p:nvPr/>
        </p:nvSpPr>
        <p:spPr>
          <a:xfrm>
            <a:off x="4707254" y="1460449"/>
            <a:ext cx="288219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E708E7-3872-4BA7-A580-4AEB362183EB}"/>
              </a:ext>
            </a:extLst>
          </p:cNvPr>
          <p:cNvCxnSpPr>
            <a:cxnSpLocks/>
          </p:cNvCxnSpPr>
          <p:nvPr/>
        </p:nvCxnSpPr>
        <p:spPr>
          <a:xfrm>
            <a:off x="4162752" y="2174387"/>
            <a:ext cx="3866496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D3ACEC-F399-4863-B48E-7BED057702C5}"/>
              </a:ext>
            </a:extLst>
          </p:cNvPr>
          <p:cNvSpPr txBox="1"/>
          <p:nvPr/>
        </p:nvSpPr>
        <p:spPr>
          <a:xfrm>
            <a:off x="4682065" y="2439819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1.</a:t>
            </a:r>
            <a:endParaRPr lang="ko-KR" altLang="en-US" sz="3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0E64F-56BD-428D-B86B-4824090470DD}"/>
              </a:ext>
            </a:extLst>
          </p:cNvPr>
          <p:cNvSpPr txBox="1"/>
          <p:nvPr/>
        </p:nvSpPr>
        <p:spPr>
          <a:xfrm>
            <a:off x="4682065" y="4082581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3.</a:t>
            </a:r>
            <a:endParaRPr lang="ko-KR" altLang="en-US" sz="3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4AA4D-2127-46E5-A854-C0508180BBBC}"/>
              </a:ext>
            </a:extLst>
          </p:cNvPr>
          <p:cNvSpPr txBox="1"/>
          <p:nvPr/>
        </p:nvSpPr>
        <p:spPr>
          <a:xfrm>
            <a:off x="4682065" y="3261200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2.</a:t>
            </a:r>
            <a:endParaRPr lang="ko-KR" altLang="en-US" sz="3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55EE8-1E0E-4676-B439-CA7A3EAA7DE4}"/>
              </a:ext>
            </a:extLst>
          </p:cNvPr>
          <p:cNvSpPr txBox="1"/>
          <p:nvPr/>
        </p:nvSpPr>
        <p:spPr>
          <a:xfrm>
            <a:off x="4682065" y="4903962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4.</a:t>
            </a:r>
            <a:endParaRPr lang="ko-KR" altLang="en-US" sz="3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880A6-7A9D-4075-8456-504C4B93F98A}"/>
              </a:ext>
            </a:extLst>
          </p:cNvPr>
          <p:cNvSpPr txBox="1"/>
          <p:nvPr/>
        </p:nvSpPr>
        <p:spPr>
          <a:xfrm>
            <a:off x="5522766" y="2537551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구성도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37C965-0D57-42B1-AFF0-7AE1B471B1B3}"/>
              </a:ext>
            </a:extLst>
          </p:cNvPr>
          <p:cNvSpPr txBox="1"/>
          <p:nvPr/>
        </p:nvSpPr>
        <p:spPr>
          <a:xfrm>
            <a:off x="5362466" y="3358932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사이트맵</a:t>
            </a:r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9F300-C83C-476E-8EB9-180507FC69DD}"/>
              </a:ext>
            </a:extLst>
          </p:cNvPr>
          <p:cNvSpPr txBox="1"/>
          <p:nvPr/>
        </p:nvSpPr>
        <p:spPr>
          <a:xfrm>
            <a:off x="5362466" y="4180313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프로세스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B0BF0-937B-427A-83B2-CA3B7AF597EA}"/>
              </a:ext>
            </a:extLst>
          </p:cNvPr>
          <p:cNvSpPr txBox="1"/>
          <p:nvPr/>
        </p:nvSpPr>
        <p:spPr>
          <a:xfrm>
            <a:off x="5362466" y="5001694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화면구성</a:t>
            </a:r>
          </a:p>
        </p:txBody>
      </p:sp>
    </p:spTree>
    <p:extLst>
      <p:ext uri="{BB962C8B-B14F-4D97-AF65-F5344CB8AC3E}">
        <p14:creationId xmlns:p14="http://schemas.microsoft.com/office/powerpoint/2010/main" val="404839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559246B9-0A1D-4399-A57C-588FF766436B}"/>
              </a:ext>
            </a:extLst>
          </p:cNvPr>
          <p:cNvSpPr txBox="1"/>
          <p:nvPr/>
        </p:nvSpPr>
        <p:spPr>
          <a:xfrm>
            <a:off x="357905" y="3637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구성도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4DF9E75-CDEE-4F0F-B2EF-CBFD43A0A6A4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19F90A2-7247-4229-9177-DBB095B53E26}"/>
              </a:ext>
            </a:extLst>
          </p:cNvPr>
          <p:cNvGrpSpPr/>
          <p:nvPr/>
        </p:nvGrpSpPr>
        <p:grpSpPr>
          <a:xfrm>
            <a:off x="625633" y="1371815"/>
            <a:ext cx="10940734" cy="4457478"/>
            <a:chOff x="982347" y="1129884"/>
            <a:chExt cx="11707538" cy="4769890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6E76D69-7295-48AE-BA0A-30FE58D8BA29}"/>
                </a:ext>
              </a:extLst>
            </p:cNvPr>
            <p:cNvCxnSpPr>
              <a:cxnSpLocks/>
            </p:cNvCxnSpPr>
            <p:nvPr/>
          </p:nvCxnSpPr>
          <p:spPr>
            <a:xfrm>
              <a:off x="6113202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271D889-CD3A-4D48-8400-3EE82449981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0536696" y="1684337"/>
              <a:ext cx="0" cy="997537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257C196-A89E-4C2D-97DE-025A2904DBD9}"/>
                </a:ext>
              </a:extLst>
            </p:cNvPr>
            <p:cNvCxnSpPr>
              <a:cxnSpLocks/>
            </p:cNvCxnSpPr>
            <p:nvPr/>
          </p:nvCxnSpPr>
          <p:spPr>
            <a:xfrm>
              <a:off x="6837338" y="1290094"/>
              <a:ext cx="0" cy="394243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A55196-5E1D-4FE0-9E59-E6D7F19C3799}"/>
                </a:ext>
              </a:extLst>
            </p:cNvPr>
            <p:cNvSpPr/>
            <p:nvPr/>
          </p:nvSpPr>
          <p:spPr>
            <a:xfrm>
              <a:off x="6163160" y="1129884"/>
              <a:ext cx="1345913" cy="431742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0.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MAIN</a:t>
              </a:r>
              <a:endParaRPr lang="ko-KR" altLang="en-US" sz="125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CD3203D-17F5-401C-A39E-5EB9AB2312CD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3060226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CAB5ADE-8A6E-4579-9BEB-39BFDD41C6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39039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8679EFF-0B1F-42DE-AF14-B80D58B5702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674908" y="2373630"/>
              <a:ext cx="1" cy="51505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9F08309-A11A-4504-BE5F-FE91EC599B62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AB39B1F-1596-4D26-AA02-18655F02CA53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23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2C27339-14B5-441E-A0D3-7E83FF08583A}"/>
                </a:ext>
              </a:extLst>
            </p:cNvPr>
            <p:cNvCxnSpPr>
              <a:cxnSpLocks/>
            </p:cNvCxnSpPr>
            <p:nvPr/>
          </p:nvCxnSpPr>
          <p:spPr>
            <a:xfrm>
              <a:off x="6107733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40FB19-E786-440C-A0AD-940BEABCE7B4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2422050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58CDB84-09B0-44D6-BE09-DCCD4A61B3FD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3207662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D7A9BD6-7240-4351-B8C9-69DF8E68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378" y="3993274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A8282A7-AF2D-466F-ABAE-41F81D641537}"/>
                </a:ext>
              </a:extLst>
            </p:cNvPr>
            <p:cNvCxnSpPr>
              <a:cxnSpLocks/>
            </p:cNvCxnSpPr>
            <p:nvPr/>
          </p:nvCxnSpPr>
          <p:spPr>
            <a:xfrm>
              <a:off x="6107733" y="3207662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7D6855-7FA9-4A8E-BA99-320A77027EF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320766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CA543F7-2DE0-46C3-B04C-7C34EE776E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58EAC0-6B96-42B9-804C-0197AAAD702A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5725989-64BB-4C12-B3CF-D3E5245AB5FA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23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3B5746E-FBC3-42EE-8DE8-A26FFBF56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5307" y="1690046"/>
              <a:ext cx="8889074" cy="0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46A937F-1549-496D-8B13-FC376F0FAA33}"/>
                </a:ext>
              </a:extLst>
            </p:cNvPr>
            <p:cNvCxnSpPr>
              <a:cxnSpLocks/>
            </p:cNvCxnSpPr>
            <p:nvPr/>
          </p:nvCxnSpPr>
          <p:spPr>
            <a:xfrm>
              <a:off x="1655304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DD2BC3-730C-4E22-BEF5-0FEC003D7E09}"/>
                </a:ext>
              </a:extLst>
            </p:cNvPr>
            <p:cNvSpPr/>
            <p:nvPr/>
          </p:nvSpPr>
          <p:spPr>
            <a:xfrm>
              <a:off x="1001951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로그인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16483-534B-40F4-B0F7-B6186380D776}"/>
                </a:ext>
              </a:extLst>
            </p:cNvPr>
            <p:cNvSpPr/>
            <p:nvPr/>
          </p:nvSpPr>
          <p:spPr>
            <a:xfrm>
              <a:off x="3962415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지도로 보기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75062E-8FA9-4ABE-999B-B3173C6B75AD}"/>
                </a:ext>
              </a:extLst>
            </p:cNvPr>
            <p:cNvSpPr/>
            <p:nvPr/>
          </p:nvSpPr>
          <p:spPr>
            <a:xfrm>
              <a:off x="5442646" y="1924550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제작의뢰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310130-A5D3-4A67-AA95-20A8C11FD8BB}"/>
                </a:ext>
              </a:extLst>
            </p:cNvPr>
            <p:cNvSpPr/>
            <p:nvPr/>
          </p:nvSpPr>
          <p:spPr>
            <a:xfrm>
              <a:off x="2482183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마이페이지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48A228-3275-464C-B220-DE5245371D55}"/>
                </a:ext>
              </a:extLst>
            </p:cNvPr>
            <p:cNvSpPr/>
            <p:nvPr/>
          </p:nvSpPr>
          <p:spPr>
            <a:xfrm>
              <a:off x="9863740" y="1927087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9.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6C493B-0077-4B90-A394-B08ABE6F46B8}"/>
                </a:ext>
              </a:extLst>
            </p:cNvPr>
            <p:cNvSpPr/>
            <p:nvPr/>
          </p:nvSpPr>
          <p:spPr>
            <a:xfrm>
              <a:off x="2459648" y="419652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작성 댓글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5216D7-7215-498F-8978-6FEDEBE17F28}"/>
                </a:ext>
              </a:extLst>
            </p:cNvPr>
            <p:cNvSpPr/>
            <p:nvPr/>
          </p:nvSpPr>
          <p:spPr>
            <a:xfrm>
              <a:off x="5423039" y="3439201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상세 페이지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2163B1-ACA4-46E2-9C32-8BDA9179DA2D}"/>
                </a:ext>
              </a:extLst>
            </p:cNvPr>
            <p:cNvSpPr/>
            <p:nvPr/>
          </p:nvSpPr>
          <p:spPr>
            <a:xfrm>
              <a:off x="6903272" y="3439200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상세 페이지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5BE4F-503E-4EC7-B6B3-F3BAAE587364}"/>
                </a:ext>
              </a:extLst>
            </p:cNvPr>
            <p:cNvSpPr/>
            <p:nvPr/>
          </p:nvSpPr>
          <p:spPr>
            <a:xfrm>
              <a:off x="2462579" y="3439201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CDA719-4935-40B2-9094-0DFE3BDD6A4A}"/>
                </a:ext>
              </a:extLst>
            </p:cNvPr>
            <p:cNvSpPr/>
            <p:nvPr/>
          </p:nvSpPr>
          <p:spPr>
            <a:xfrm>
              <a:off x="982347" y="268187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회원가입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5CA861-46E1-4E3E-BCCC-5250FDA29B9F}"/>
                </a:ext>
              </a:extLst>
            </p:cNvPr>
            <p:cNvSpPr/>
            <p:nvPr/>
          </p:nvSpPr>
          <p:spPr>
            <a:xfrm>
              <a:off x="5423039" y="268187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글 작성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61C6A0-54E7-411B-964B-F1FA07B8CA0D}"/>
                </a:ext>
              </a:extLst>
            </p:cNvPr>
            <p:cNvSpPr/>
            <p:nvPr/>
          </p:nvSpPr>
          <p:spPr>
            <a:xfrm>
              <a:off x="6903272" y="2681874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글 작성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18F8EF-2507-4CDF-9393-DCE414BB8D89}"/>
                </a:ext>
              </a:extLst>
            </p:cNvPr>
            <p:cNvSpPr/>
            <p:nvPr/>
          </p:nvSpPr>
          <p:spPr>
            <a:xfrm>
              <a:off x="2462579" y="268187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정보변경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33971B-6BE7-406E-ADCF-6E9AC9F518A7}"/>
                </a:ext>
              </a:extLst>
            </p:cNvPr>
            <p:cNvSpPr/>
            <p:nvPr/>
          </p:nvSpPr>
          <p:spPr>
            <a:xfrm>
              <a:off x="3942811" y="2681874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3.1.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판매자 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정보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01CD955-307F-4879-A335-65DEBD514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271" y="5632160"/>
              <a:ext cx="2430100" cy="0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6FE06F-8676-422A-9582-906A648C699B}"/>
                </a:ext>
              </a:extLst>
            </p:cNvPr>
            <p:cNvSpPr/>
            <p:nvPr/>
          </p:nvSpPr>
          <p:spPr>
            <a:xfrm>
              <a:off x="3920276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8.2.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연락처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AFBBE8-870A-44A7-A9AE-4C5C0F2AED17}"/>
                </a:ext>
              </a:extLst>
            </p:cNvPr>
            <p:cNvSpPr/>
            <p:nvPr/>
          </p:nvSpPr>
          <p:spPr>
            <a:xfrm>
              <a:off x="999020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 </a:t>
              </a:r>
              <a:r>
                <a:rPr lang="ko-KR" altLang="en-US" sz="1250" b="1" dirty="0" err="1">
                  <a:solidFill>
                    <a:schemeClr val="bg1"/>
                  </a:solidFill>
                  <a:latin typeface="+mj-lt"/>
                </a:rPr>
                <a:t>푸터</a:t>
              </a:r>
              <a:endParaRPr lang="ko-KR" altLang="en-US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98BDCC-3AAA-4136-A1DF-BE99175838EE}"/>
                </a:ext>
              </a:extLst>
            </p:cNvPr>
            <p:cNvSpPr/>
            <p:nvPr/>
          </p:nvSpPr>
          <p:spPr>
            <a:xfrm>
              <a:off x="2459648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002DE3-E66D-4D56-914D-C4523677DC3C}"/>
                </a:ext>
              </a:extLst>
            </p:cNvPr>
            <p:cNvSpPr/>
            <p:nvPr/>
          </p:nvSpPr>
          <p:spPr>
            <a:xfrm>
              <a:off x="982347" y="419652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제작자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가입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248F66-FB25-4D8B-AEF8-C2FAC0967538}"/>
                </a:ext>
              </a:extLst>
            </p:cNvPr>
            <p:cNvSpPr/>
            <p:nvPr/>
          </p:nvSpPr>
          <p:spPr>
            <a:xfrm>
              <a:off x="982347" y="3439198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구매자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가입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290AA7A-18D5-4E89-9040-8D050F50FE96}"/>
                </a:ext>
              </a:extLst>
            </p:cNvPr>
            <p:cNvGrpSpPr/>
            <p:nvPr/>
          </p:nvGrpSpPr>
          <p:grpSpPr>
            <a:xfrm>
              <a:off x="8383506" y="2560229"/>
              <a:ext cx="4306379" cy="2171524"/>
              <a:chOff x="8383506" y="2560229"/>
              <a:chExt cx="4306379" cy="2171524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F4E80A81-823F-45EA-8CE5-148A4AFFB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317937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3EE6E31-0C78-42F0-BF00-DBE89C422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5538" y="317937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68D71A2-9914-4AD9-9088-331A180F3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3964986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85D3409-06BB-4519-A337-DFF901E76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5538" y="3964986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1F4D91B-4005-47B3-9365-51F5219EC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2560230"/>
                <a:ext cx="0" cy="416741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F88F391-46E4-42C6-B59D-7ACD3D143195}"/>
                  </a:ext>
                </a:extLst>
              </p:cNvPr>
              <p:cNvSpPr/>
              <p:nvPr/>
            </p:nvSpPr>
            <p:spPr>
              <a:xfrm>
                <a:off x="9863740" y="268187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문의 게시판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BC7C2A0-AC33-43BD-9235-CFF5B2F243CD}"/>
                  </a:ext>
                </a:extLst>
              </p:cNvPr>
              <p:cNvSpPr/>
              <p:nvPr/>
            </p:nvSpPr>
            <p:spPr>
              <a:xfrm>
                <a:off x="8383506" y="268187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이용후기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9B6AECF-80BA-42D2-A6D7-59EE7D51E181}"/>
                  </a:ext>
                </a:extLst>
              </p:cNvPr>
              <p:cNvSpPr/>
              <p:nvPr/>
            </p:nvSpPr>
            <p:spPr>
              <a:xfrm>
                <a:off x="8383506" y="4196525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D19D2A-B4CB-43BA-8EBF-F72CFEBFE856}"/>
                  </a:ext>
                </a:extLst>
              </p:cNvPr>
              <p:cNvSpPr/>
              <p:nvPr/>
            </p:nvSpPr>
            <p:spPr>
              <a:xfrm>
                <a:off x="9863740" y="4196525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5A65A1C-7C4D-4C41-B033-66254DA49879}"/>
                  </a:ext>
                </a:extLst>
              </p:cNvPr>
              <p:cNvSpPr/>
              <p:nvPr/>
            </p:nvSpPr>
            <p:spPr>
              <a:xfrm>
                <a:off x="8383506" y="3439199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6.1.</a:t>
                </a:r>
                <a:r>
                  <a:rPr lang="en-US" altLang="ko-KR" sz="125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7098615-480A-4B3E-93CD-7313320F3D91}"/>
                  </a:ext>
                </a:extLst>
              </p:cNvPr>
              <p:cNvSpPr/>
              <p:nvPr/>
            </p:nvSpPr>
            <p:spPr>
              <a:xfrm>
                <a:off x="9863740" y="3439199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7.1.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274B3A9-3F55-4F1D-932E-C1D49A12E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3179374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B68EA859-FD5A-4BE4-BEFE-D07703314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396498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D6A161B-9845-4179-9B3D-A40F15509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2560229"/>
                <a:ext cx="0" cy="416741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9948F47-C01E-424A-A3F0-696C7683294E}"/>
                  </a:ext>
                </a:extLst>
              </p:cNvPr>
              <p:cNvSpPr/>
              <p:nvPr/>
            </p:nvSpPr>
            <p:spPr>
              <a:xfrm>
                <a:off x="11343972" y="2681873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문의 게시판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CAD0660-FD75-4CB0-9FB0-11C898352FED}"/>
                  </a:ext>
                </a:extLst>
              </p:cNvPr>
              <p:cNvSpPr/>
              <p:nvPr/>
            </p:nvSpPr>
            <p:spPr>
              <a:xfrm>
                <a:off x="11343972" y="419652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A70FA08-B4D7-4845-A3A2-BF6683984850}"/>
                  </a:ext>
                </a:extLst>
              </p:cNvPr>
              <p:cNvSpPr/>
              <p:nvPr/>
            </p:nvSpPr>
            <p:spPr>
              <a:xfrm>
                <a:off x="11343972" y="3439198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7.1.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CE4A4DB-C39E-4C24-AD78-B5A196832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5781" y="2560229"/>
                <a:ext cx="2977200" cy="0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B99F0FE-D86A-4645-9028-062ABCB5F6CC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A0DE615-963F-463D-A562-A4D93C5146C4}"/>
                </a:ext>
              </a:extLst>
            </p:cNvPr>
            <p:cNvSpPr/>
            <p:nvPr/>
          </p:nvSpPr>
          <p:spPr>
            <a:xfrm>
              <a:off x="6922878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 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수제공방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0E1E36D-61EA-4DA4-92A9-1740CF56DD06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3887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3A3C643-BA55-47A3-B918-F81AE83C93A3}"/>
              </a:ext>
            </a:extLst>
          </p:cNvPr>
          <p:cNvSpPr txBox="1"/>
          <p:nvPr/>
        </p:nvSpPr>
        <p:spPr>
          <a:xfrm>
            <a:off x="357905" y="36370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맵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F97A4F-33BB-4800-9AAF-D887514EB4FF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84DD33-BED8-47C5-BA43-CB145FCC249E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1338F6-9F48-4841-BDD1-FF987477FA21}"/>
              </a:ext>
            </a:extLst>
          </p:cNvPr>
          <p:cNvSpPr/>
          <p:nvPr/>
        </p:nvSpPr>
        <p:spPr>
          <a:xfrm>
            <a:off x="1781196" y="2901984"/>
            <a:ext cx="1051510" cy="679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PAGE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43CE7-2101-4D32-B551-5062AD081920}"/>
              </a:ext>
            </a:extLst>
          </p:cNvPr>
          <p:cNvSpPr/>
          <p:nvPr/>
        </p:nvSpPr>
        <p:spPr>
          <a:xfrm>
            <a:off x="1787545" y="1986962"/>
            <a:ext cx="1038812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3034D1-1557-42C7-8F05-5B3A2B57535D}"/>
              </a:ext>
            </a:extLst>
          </p:cNvPr>
          <p:cNvSpPr/>
          <p:nvPr/>
        </p:nvSpPr>
        <p:spPr>
          <a:xfrm>
            <a:off x="1781196" y="1127364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회원가입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302CAE-FC9A-4BAA-A7AC-C6D183D7116B}"/>
              </a:ext>
            </a:extLst>
          </p:cNvPr>
          <p:cNvSpPr/>
          <p:nvPr/>
        </p:nvSpPr>
        <p:spPr>
          <a:xfrm>
            <a:off x="5389623" y="1127364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마이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페이지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D2837F-17EA-4410-B190-B0B15B7D4BE3}"/>
              </a:ext>
            </a:extLst>
          </p:cNvPr>
          <p:cNvGrpSpPr/>
          <p:nvPr/>
        </p:nvGrpSpPr>
        <p:grpSpPr>
          <a:xfrm>
            <a:off x="469238" y="2750202"/>
            <a:ext cx="422021" cy="878238"/>
            <a:chOff x="681133" y="2883159"/>
            <a:chExt cx="569170" cy="118445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577BF11-07A9-4D5F-ACD3-3EBDBDFBAE11}"/>
                </a:ext>
              </a:extLst>
            </p:cNvPr>
            <p:cNvSpPr/>
            <p:nvPr/>
          </p:nvSpPr>
          <p:spPr>
            <a:xfrm>
              <a:off x="746449" y="2883159"/>
              <a:ext cx="438538" cy="4385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55D7781-B9DF-4D4A-8541-0C0F13A50CA1}"/>
                </a:ext>
              </a:extLst>
            </p:cNvPr>
            <p:cNvGrpSpPr/>
            <p:nvPr/>
          </p:nvGrpSpPr>
          <p:grpSpPr>
            <a:xfrm>
              <a:off x="681133" y="3321697"/>
              <a:ext cx="569170" cy="745920"/>
              <a:chOff x="3284375" y="1138846"/>
              <a:chExt cx="671805" cy="64432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926F311-4BD5-44FC-A6D1-18ACF2E6D333}"/>
                  </a:ext>
                </a:extLst>
              </p:cNvPr>
              <p:cNvSpPr/>
              <p:nvPr/>
            </p:nvSpPr>
            <p:spPr>
              <a:xfrm>
                <a:off x="3284375" y="1371599"/>
                <a:ext cx="671802" cy="4115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0FA44C3-3461-4F64-8EB8-F3C6756C7E71}"/>
                  </a:ext>
                </a:extLst>
              </p:cNvPr>
              <p:cNvSpPr/>
              <p:nvPr/>
            </p:nvSpPr>
            <p:spPr>
              <a:xfrm>
                <a:off x="3284379" y="1138846"/>
                <a:ext cx="671801" cy="43853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0F88C-4376-4949-AF49-0478CAC37FA7}"/>
              </a:ext>
            </a:extLst>
          </p:cNvPr>
          <p:cNvSpPr/>
          <p:nvPr/>
        </p:nvSpPr>
        <p:spPr>
          <a:xfrm>
            <a:off x="5389623" y="1986961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수제공방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CC9DAA-E6B7-4062-A46C-AC91D3AE0102}"/>
              </a:ext>
            </a:extLst>
          </p:cNvPr>
          <p:cNvSpPr/>
          <p:nvPr/>
        </p:nvSpPr>
        <p:spPr>
          <a:xfrm>
            <a:off x="5389623" y="2934865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제작의뢰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1C599C-CFAB-403C-A3E4-398743D6F3E0}"/>
              </a:ext>
            </a:extLst>
          </p:cNvPr>
          <p:cNvSpPr/>
          <p:nvPr/>
        </p:nvSpPr>
        <p:spPr>
          <a:xfrm>
            <a:off x="5389623" y="3882769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지도로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보기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D7A499-B4FF-47EE-9F5C-CF4F9440DCD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 flipV="1">
            <a:off x="2832706" y="3230127"/>
            <a:ext cx="2556917" cy="115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A9519-4E85-4CD5-8C81-80DD6729E87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17005" y="1422626"/>
            <a:ext cx="472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A598D3-3C80-46DB-A90B-6FF0A9E233B0}"/>
              </a:ext>
            </a:extLst>
          </p:cNvPr>
          <p:cNvCxnSpPr>
            <a:cxnSpLocks/>
          </p:cNvCxnSpPr>
          <p:nvPr/>
        </p:nvCxnSpPr>
        <p:spPr>
          <a:xfrm>
            <a:off x="4917005" y="2290373"/>
            <a:ext cx="472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82D403-C081-41FD-A834-1238DFD98E65}"/>
              </a:ext>
            </a:extLst>
          </p:cNvPr>
          <p:cNvCxnSpPr>
            <a:cxnSpLocks/>
          </p:cNvCxnSpPr>
          <p:nvPr/>
        </p:nvCxnSpPr>
        <p:spPr>
          <a:xfrm>
            <a:off x="4917005" y="4147164"/>
            <a:ext cx="472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5982BC8-1145-4051-8DAE-7FCD63D5E84E}"/>
              </a:ext>
            </a:extLst>
          </p:cNvPr>
          <p:cNvCxnSpPr>
            <a:cxnSpLocks/>
          </p:cNvCxnSpPr>
          <p:nvPr/>
        </p:nvCxnSpPr>
        <p:spPr>
          <a:xfrm>
            <a:off x="4917005" y="1422626"/>
            <a:ext cx="0" cy="2724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5C81D36-CFCE-4F77-881A-0CEAECD2141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flipV="1">
            <a:off x="2306951" y="2577486"/>
            <a:ext cx="0" cy="32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78F4CF4-3F3F-498C-BECF-9371DE9EED2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2306951" y="1717888"/>
            <a:ext cx="0" cy="26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2B65BB3-C1E5-432A-8B28-DD8B92EB4516}"/>
              </a:ext>
            </a:extLst>
          </p:cNvPr>
          <p:cNvCxnSpPr>
            <a:stCxn id="8" idx="3"/>
          </p:cNvCxnSpPr>
          <p:nvPr/>
        </p:nvCxnSpPr>
        <p:spPr>
          <a:xfrm>
            <a:off x="2832706" y="1422626"/>
            <a:ext cx="311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453F72F-D088-47A9-BF19-B09DE5D3604E}"/>
              </a:ext>
            </a:extLst>
          </p:cNvPr>
          <p:cNvCxnSpPr/>
          <p:nvPr/>
        </p:nvCxnSpPr>
        <p:spPr>
          <a:xfrm>
            <a:off x="2832706" y="2250637"/>
            <a:ext cx="311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B6F1A54-1E61-4130-BED1-12B28AE6E80C}"/>
              </a:ext>
            </a:extLst>
          </p:cNvPr>
          <p:cNvCxnSpPr/>
          <p:nvPr/>
        </p:nvCxnSpPr>
        <p:spPr>
          <a:xfrm flipV="1">
            <a:off x="3144189" y="1422626"/>
            <a:ext cx="0" cy="859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0272EE5-B77C-431B-9A92-36FA0930514B}"/>
              </a:ext>
            </a:extLst>
          </p:cNvPr>
          <p:cNvCxnSpPr>
            <a:cxnSpLocks/>
          </p:cNvCxnSpPr>
          <p:nvPr/>
        </p:nvCxnSpPr>
        <p:spPr>
          <a:xfrm flipV="1">
            <a:off x="3144189" y="1852424"/>
            <a:ext cx="75577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ACB2CCB-0D9A-47C5-929C-ED5EF2CFDDDB}"/>
              </a:ext>
            </a:extLst>
          </p:cNvPr>
          <p:cNvCxnSpPr/>
          <p:nvPr/>
        </p:nvCxnSpPr>
        <p:spPr>
          <a:xfrm>
            <a:off x="3899968" y="1852424"/>
            <a:ext cx="0" cy="137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98ED1E-7B9A-42D9-9DF4-F21F30FF710C}"/>
              </a:ext>
            </a:extLst>
          </p:cNvPr>
          <p:cNvSpPr/>
          <p:nvPr/>
        </p:nvSpPr>
        <p:spPr>
          <a:xfrm>
            <a:off x="1774847" y="4628867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문의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EE30C5E-53F3-4244-B161-E2BC98FC3060}"/>
              </a:ext>
            </a:extLst>
          </p:cNvPr>
          <p:cNvSpPr/>
          <p:nvPr/>
        </p:nvSpPr>
        <p:spPr>
          <a:xfrm>
            <a:off x="3059654" y="4632679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자유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997646-FA43-4D27-B922-EA6927E083E1}"/>
              </a:ext>
            </a:extLst>
          </p:cNvPr>
          <p:cNvSpPr/>
          <p:nvPr/>
        </p:nvSpPr>
        <p:spPr>
          <a:xfrm>
            <a:off x="4338113" y="4628867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이용후기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EEAC0BD-372D-4280-AF8C-4A6582905E5D}"/>
              </a:ext>
            </a:extLst>
          </p:cNvPr>
          <p:cNvCxnSpPr>
            <a:stCxn id="3" idx="2"/>
            <a:endCxn id="51" idx="0"/>
          </p:cNvCxnSpPr>
          <p:nvPr/>
        </p:nvCxnSpPr>
        <p:spPr>
          <a:xfrm flipH="1">
            <a:off x="2300602" y="3581421"/>
            <a:ext cx="6349" cy="10474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3E05C61-95CF-493C-94C3-D6EB56E4C170}"/>
              </a:ext>
            </a:extLst>
          </p:cNvPr>
          <p:cNvCxnSpPr/>
          <p:nvPr/>
        </p:nvCxnSpPr>
        <p:spPr>
          <a:xfrm>
            <a:off x="2300601" y="4260858"/>
            <a:ext cx="2616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985CF3E-F1CA-4A06-8AD0-6F7645476FBE}"/>
              </a:ext>
            </a:extLst>
          </p:cNvPr>
          <p:cNvCxnSpPr/>
          <p:nvPr/>
        </p:nvCxnSpPr>
        <p:spPr>
          <a:xfrm>
            <a:off x="4917005" y="4260858"/>
            <a:ext cx="0" cy="36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48ED47-5092-425D-9EC1-3A4413E07111}"/>
              </a:ext>
            </a:extLst>
          </p:cNvPr>
          <p:cNvCxnSpPr/>
          <p:nvPr/>
        </p:nvCxnSpPr>
        <p:spPr>
          <a:xfrm>
            <a:off x="3608803" y="4260858"/>
            <a:ext cx="0" cy="36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75DEEF7-2F7E-4FAF-B916-8C1186A8B092}"/>
              </a:ext>
            </a:extLst>
          </p:cNvPr>
          <p:cNvCxnSpPr>
            <a:cxnSpLocks/>
            <a:stCxn id="9" idx="3"/>
            <a:endCxn id="71" idx="1"/>
          </p:cNvCxnSpPr>
          <p:nvPr/>
        </p:nvCxnSpPr>
        <p:spPr>
          <a:xfrm>
            <a:off x="6441133" y="1422626"/>
            <a:ext cx="33651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7A30BA-AF22-424D-AF38-B1C884DC6F08}"/>
              </a:ext>
            </a:extLst>
          </p:cNvPr>
          <p:cNvSpPr/>
          <p:nvPr/>
        </p:nvSpPr>
        <p:spPr>
          <a:xfrm>
            <a:off x="7420785" y="1638981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FE881DF-6106-4868-9427-5DB6F60A6591}"/>
              </a:ext>
            </a:extLst>
          </p:cNvPr>
          <p:cNvSpPr/>
          <p:nvPr/>
        </p:nvSpPr>
        <p:spPr>
          <a:xfrm>
            <a:off x="7420785" y="2323209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글 상세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70250E7-2D32-49EB-8823-C09B79491E65}"/>
              </a:ext>
            </a:extLst>
          </p:cNvPr>
          <p:cNvSpPr/>
          <p:nvPr/>
        </p:nvSpPr>
        <p:spPr>
          <a:xfrm>
            <a:off x="8926192" y="2606722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E0C300-B2C4-475C-8B53-267206FCAD79}"/>
              </a:ext>
            </a:extLst>
          </p:cNvPr>
          <p:cNvSpPr/>
          <p:nvPr/>
        </p:nvSpPr>
        <p:spPr>
          <a:xfrm>
            <a:off x="8926192" y="3290950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글 상세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3483D7-38B1-4860-A74D-03A6548CFBFF}"/>
              </a:ext>
            </a:extLst>
          </p:cNvPr>
          <p:cNvSpPr/>
          <p:nvPr/>
        </p:nvSpPr>
        <p:spPr>
          <a:xfrm>
            <a:off x="9806315" y="1127364"/>
            <a:ext cx="1051510" cy="590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정보 관리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페이지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05A643D-EC48-43C7-ACF4-50001A1B4C03}"/>
              </a:ext>
            </a:extLst>
          </p:cNvPr>
          <p:cNvCxnSpPr/>
          <p:nvPr/>
        </p:nvCxnSpPr>
        <p:spPr>
          <a:xfrm>
            <a:off x="7163138" y="1934243"/>
            <a:ext cx="0" cy="68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DADA04-9508-4075-BC88-7C675FFD1225}"/>
              </a:ext>
            </a:extLst>
          </p:cNvPr>
          <p:cNvCxnSpPr>
            <a:endCxn id="65" idx="1"/>
          </p:cNvCxnSpPr>
          <p:nvPr/>
        </p:nvCxnSpPr>
        <p:spPr>
          <a:xfrm>
            <a:off x="7162438" y="1934243"/>
            <a:ext cx="25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98317F-ED94-4A41-96EB-70697885B83D}"/>
              </a:ext>
            </a:extLst>
          </p:cNvPr>
          <p:cNvCxnSpPr>
            <a:endCxn id="68" idx="1"/>
          </p:cNvCxnSpPr>
          <p:nvPr/>
        </p:nvCxnSpPr>
        <p:spPr>
          <a:xfrm>
            <a:off x="7162438" y="2618471"/>
            <a:ext cx="25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631CEB3-2C89-452D-910A-B8FDE53B096C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6441133" y="2282223"/>
            <a:ext cx="721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4F3E483-698E-4EE5-8DC6-38EE403E4844}"/>
              </a:ext>
            </a:extLst>
          </p:cNvPr>
          <p:cNvCxnSpPr>
            <a:cxnSpLocks/>
          </p:cNvCxnSpPr>
          <p:nvPr/>
        </p:nvCxnSpPr>
        <p:spPr>
          <a:xfrm>
            <a:off x="8668545" y="2893722"/>
            <a:ext cx="0" cy="684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B496CB6-C5F8-4D87-8F60-752369B5592A}"/>
              </a:ext>
            </a:extLst>
          </p:cNvPr>
          <p:cNvCxnSpPr>
            <a:cxnSpLocks/>
          </p:cNvCxnSpPr>
          <p:nvPr/>
        </p:nvCxnSpPr>
        <p:spPr>
          <a:xfrm>
            <a:off x="8667845" y="2893722"/>
            <a:ext cx="25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4B828C4-4D5F-405E-998E-30EEC2A7C6C5}"/>
              </a:ext>
            </a:extLst>
          </p:cNvPr>
          <p:cNvCxnSpPr>
            <a:cxnSpLocks/>
          </p:cNvCxnSpPr>
          <p:nvPr/>
        </p:nvCxnSpPr>
        <p:spPr>
          <a:xfrm>
            <a:off x="8667845" y="3577950"/>
            <a:ext cx="25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21DC1-4262-4C6A-AF8F-A324E74E56FE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441133" y="3230127"/>
            <a:ext cx="2226714" cy="1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3F19FCB-2BC3-407B-99AC-5813A725D0DD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7946540" y="2913733"/>
            <a:ext cx="0" cy="126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AE07D2-A22A-4358-B27A-8C54F16BBDF1}"/>
              </a:ext>
            </a:extLst>
          </p:cNvPr>
          <p:cNvCxnSpPr>
            <a:endCxn id="20" idx="3"/>
          </p:cNvCxnSpPr>
          <p:nvPr/>
        </p:nvCxnSpPr>
        <p:spPr>
          <a:xfrm flipH="1">
            <a:off x="6441133" y="4178031"/>
            <a:ext cx="1505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82F8D26-6C58-4110-ABDC-911FFD12043D}"/>
              </a:ext>
            </a:extLst>
          </p:cNvPr>
          <p:cNvSpPr/>
          <p:nvPr/>
        </p:nvSpPr>
        <p:spPr>
          <a:xfrm>
            <a:off x="7581026" y="4379143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B962620-9262-4608-8C13-A1B91E63BD3D}"/>
              </a:ext>
            </a:extLst>
          </p:cNvPr>
          <p:cNvSpPr/>
          <p:nvPr/>
        </p:nvSpPr>
        <p:spPr>
          <a:xfrm>
            <a:off x="7581026" y="4867626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상세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7974CAF-C259-4C64-A640-2C599A0807CD}"/>
              </a:ext>
            </a:extLst>
          </p:cNvPr>
          <p:cNvSpPr/>
          <p:nvPr/>
        </p:nvSpPr>
        <p:spPr>
          <a:xfrm>
            <a:off x="8952890" y="5014119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D0F8E89-E4CB-4171-A7B5-ADCDE359AE6B}"/>
              </a:ext>
            </a:extLst>
          </p:cNvPr>
          <p:cNvSpPr/>
          <p:nvPr/>
        </p:nvSpPr>
        <p:spPr>
          <a:xfrm>
            <a:off x="8952890" y="5502602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상세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B40DE1-A9D4-4594-9512-11DB3F8370E7}"/>
              </a:ext>
            </a:extLst>
          </p:cNvPr>
          <p:cNvSpPr/>
          <p:nvPr/>
        </p:nvSpPr>
        <p:spPr>
          <a:xfrm>
            <a:off x="7588674" y="5658243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54CF7-B209-466D-B610-F16BAC229619}"/>
              </a:ext>
            </a:extLst>
          </p:cNvPr>
          <p:cNvSpPr/>
          <p:nvPr/>
        </p:nvSpPr>
        <p:spPr>
          <a:xfrm>
            <a:off x="7588674" y="6146726"/>
            <a:ext cx="731028" cy="410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글 상세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페이지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304974A0-B92C-45BC-BC3E-63F5C1B86332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5389623" y="4924129"/>
            <a:ext cx="1933708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9A203C9-6FF4-48F7-B9B8-4D3EB8B73762}"/>
              </a:ext>
            </a:extLst>
          </p:cNvPr>
          <p:cNvCxnSpPr/>
          <p:nvPr/>
        </p:nvCxnSpPr>
        <p:spPr>
          <a:xfrm>
            <a:off x="7323331" y="4580136"/>
            <a:ext cx="0" cy="511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F4DDAB9-7BBA-488B-BB9D-B8F45938DC21}"/>
              </a:ext>
            </a:extLst>
          </p:cNvPr>
          <p:cNvCxnSpPr>
            <a:endCxn id="108" idx="1"/>
          </p:cNvCxnSpPr>
          <p:nvPr/>
        </p:nvCxnSpPr>
        <p:spPr>
          <a:xfrm>
            <a:off x="7323331" y="4575175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B1C9ECA-6C45-42B0-9767-A713161F7BDE}"/>
              </a:ext>
            </a:extLst>
          </p:cNvPr>
          <p:cNvCxnSpPr/>
          <p:nvPr/>
        </p:nvCxnSpPr>
        <p:spPr>
          <a:xfrm>
            <a:off x="7323331" y="5084961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47A31BD-BF86-4B12-99C2-8B9743B0605F}"/>
              </a:ext>
            </a:extLst>
          </p:cNvPr>
          <p:cNvCxnSpPr/>
          <p:nvPr/>
        </p:nvCxnSpPr>
        <p:spPr>
          <a:xfrm>
            <a:off x="8698227" y="5227836"/>
            <a:ext cx="0" cy="511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087B2F8-68DA-4D7D-B4F3-7467A310085A}"/>
              </a:ext>
            </a:extLst>
          </p:cNvPr>
          <p:cNvCxnSpPr/>
          <p:nvPr/>
        </p:nvCxnSpPr>
        <p:spPr>
          <a:xfrm>
            <a:off x="8698227" y="5222875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E454CF5-3E2C-4D08-97C0-E8C6CC40BA61}"/>
              </a:ext>
            </a:extLst>
          </p:cNvPr>
          <p:cNvCxnSpPr/>
          <p:nvPr/>
        </p:nvCxnSpPr>
        <p:spPr>
          <a:xfrm>
            <a:off x="8698227" y="5732661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9E50536-7659-4188-A333-C170CA64BCF5}"/>
              </a:ext>
            </a:extLst>
          </p:cNvPr>
          <p:cNvCxnSpPr/>
          <p:nvPr/>
        </p:nvCxnSpPr>
        <p:spPr>
          <a:xfrm>
            <a:off x="7332342" y="5875898"/>
            <a:ext cx="0" cy="511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76A25BB-3F7F-49E7-B2DB-146B18C2C688}"/>
              </a:ext>
            </a:extLst>
          </p:cNvPr>
          <p:cNvCxnSpPr/>
          <p:nvPr/>
        </p:nvCxnSpPr>
        <p:spPr>
          <a:xfrm>
            <a:off x="7332342" y="5870937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0F43BBB-E382-47AC-8F68-24F499B92AC1}"/>
              </a:ext>
            </a:extLst>
          </p:cNvPr>
          <p:cNvCxnSpPr/>
          <p:nvPr/>
        </p:nvCxnSpPr>
        <p:spPr>
          <a:xfrm>
            <a:off x="7332342" y="6380723"/>
            <a:ext cx="250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FD63F4BE-FFF8-4F28-9998-8B7A9493ED4F}"/>
              </a:ext>
            </a:extLst>
          </p:cNvPr>
          <p:cNvCxnSpPr/>
          <p:nvPr/>
        </p:nvCxnSpPr>
        <p:spPr>
          <a:xfrm flipH="1">
            <a:off x="2300601" y="6146726"/>
            <a:ext cx="50317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3895EB1C-5562-4E49-947D-B58AC1719BEC}"/>
              </a:ext>
            </a:extLst>
          </p:cNvPr>
          <p:cNvCxnSpPr>
            <a:endCxn id="51" idx="2"/>
          </p:cNvCxnSpPr>
          <p:nvPr/>
        </p:nvCxnSpPr>
        <p:spPr>
          <a:xfrm flipH="1" flipV="1">
            <a:off x="2300602" y="5219391"/>
            <a:ext cx="6349" cy="92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DB508142-1ABB-4281-8F6F-DAC94F626EDA}"/>
              </a:ext>
            </a:extLst>
          </p:cNvPr>
          <p:cNvCxnSpPr/>
          <p:nvPr/>
        </p:nvCxnSpPr>
        <p:spPr>
          <a:xfrm flipH="1">
            <a:off x="3579060" y="5488465"/>
            <a:ext cx="5117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9A5BC47E-66BD-4831-8325-39C1B580D540}"/>
              </a:ext>
            </a:extLst>
          </p:cNvPr>
          <p:cNvCxnSpPr>
            <a:cxnSpLocks/>
          </p:cNvCxnSpPr>
          <p:nvPr/>
        </p:nvCxnSpPr>
        <p:spPr>
          <a:xfrm flipV="1">
            <a:off x="3575222" y="5227016"/>
            <a:ext cx="2517" cy="26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229484E-C713-4782-BAB3-3F4EA0B1ABBB}"/>
              </a:ext>
            </a:extLst>
          </p:cNvPr>
          <p:cNvCxnSpPr>
            <a:stCxn id="71" idx="2"/>
          </p:cNvCxnSpPr>
          <p:nvPr/>
        </p:nvCxnSpPr>
        <p:spPr>
          <a:xfrm>
            <a:off x="10332070" y="1717888"/>
            <a:ext cx="0" cy="46341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3902DE62-2E4A-47EB-827B-2256B3951303}"/>
              </a:ext>
            </a:extLst>
          </p:cNvPr>
          <p:cNvCxnSpPr>
            <a:cxnSpLocks/>
            <a:endCxn id="113" idx="3"/>
          </p:cNvCxnSpPr>
          <p:nvPr/>
        </p:nvCxnSpPr>
        <p:spPr>
          <a:xfrm flipH="1">
            <a:off x="8319702" y="6351998"/>
            <a:ext cx="2012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8CE1D913-86A2-412A-9483-5322A7C88164}"/>
              </a:ext>
            </a:extLst>
          </p:cNvPr>
          <p:cNvCxnSpPr>
            <a:endCxn id="111" idx="3"/>
          </p:cNvCxnSpPr>
          <p:nvPr/>
        </p:nvCxnSpPr>
        <p:spPr>
          <a:xfrm flipH="1">
            <a:off x="9683918" y="5707873"/>
            <a:ext cx="6481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B5645AD1-DDD2-4AA6-87D4-C251C5572088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9977702" y="3586212"/>
            <a:ext cx="354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F52A39AF-2DE0-4B37-825D-EAD315D81BF1}"/>
              </a:ext>
            </a:extLst>
          </p:cNvPr>
          <p:cNvCxnSpPr>
            <a:endCxn id="68" idx="3"/>
          </p:cNvCxnSpPr>
          <p:nvPr/>
        </p:nvCxnSpPr>
        <p:spPr>
          <a:xfrm rot="10800000" flipV="1">
            <a:off x="8472296" y="2440781"/>
            <a:ext cx="1859775" cy="177690"/>
          </a:xfrm>
          <a:prstGeom prst="bentConnector3">
            <a:avLst>
              <a:gd name="adj1" fmla="val 8610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DC9AE298-067F-4E10-BB99-836C6CB515B7}"/>
              </a:ext>
            </a:extLst>
          </p:cNvPr>
          <p:cNvCxnSpPr>
            <a:endCxn id="109" idx="3"/>
          </p:cNvCxnSpPr>
          <p:nvPr/>
        </p:nvCxnSpPr>
        <p:spPr>
          <a:xfrm rot="10800000" flipV="1">
            <a:off x="8312054" y="4643106"/>
            <a:ext cx="2020016" cy="429792"/>
          </a:xfrm>
          <a:prstGeom prst="bentConnector3">
            <a:avLst>
              <a:gd name="adj1" fmla="val 848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2574B69-2862-42BF-A960-280CACA1FED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3610" y="3241703"/>
            <a:ext cx="777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A58139F-D522-4E43-BE2E-D59846B20D88}"/>
              </a:ext>
            </a:extLst>
          </p:cNvPr>
          <p:cNvSpPr txBox="1"/>
          <p:nvPr/>
        </p:nvSpPr>
        <p:spPr>
          <a:xfrm>
            <a:off x="232154" y="36435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A5C6FFC-5AD1-46B3-A651-6A63929FC2D6}"/>
              </a:ext>
            </a:extLst>
          </p:cNvPr>
          <p:cNvSpPr txBox="1"/>
          <p:nvPr/>
        </p:nvSpPr>
        <p:spPr>
          <a:xfrm>
            <a:off x="2949241" y="2630625"/>
            <a:ext cx="1540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로그인을 하지 않으면 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보기만 가능</a:t>
            </a:r>
          </a:p>
        </p:txBody>
      </p:sp>
    </p:spTree>
    <p:extLst>
      <p:ext uri="{BB962C8B-B14F-4D97-AF65-F5344CB8AC3E}">
        <p14:creationId xmlns:p14="http://schemas.microsoft.com/office/powerpoint/2010/main" val="258474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6B7F9E-8A84-4E50-80DE-5B9F630AEF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193603" y="2781085"/>
            <a:ext cx="0" cy="106143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7396AC-CC52-4F3F-A031-46F50B6BC790}"/>
              </a:ext>
            </a:extLst>
          </p:cNvPr>
          <p:cNvCxnSpPr>
            <a:cxnSpLocks/>
          </p:cNvCxnSpPr>
          <p:nvPr/>
        </p:nvCxnSpPr>
        <p:spPr>
          <a:xfrm>
            <a:off x="10385879" y="3386470"/>
            <a:ext cx="0" cy="7759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A40AD8C-02B2-4169-9381-F21C5F8D815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385879" y="2742976"/>
            <a:ext cx="0" cy="461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CCBB8B-B4F2-43F5-9557-5FAA567D136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7655120" y="2742985"/>
            <a:ext cx="1" cy="461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957D8C-206B-459F-95E4-AE64D32A7076}"/>
              </a:ext>
            </a:extLst>
          </p:cNvPr>
          <p:cNvSpPr txBox="1"/>
          <p:nvPr/>
        </p:nvSpPr>
        <p:spPr>
          <a:xfrm>
            <a:off x="7156264" y="2865469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383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및 로그인 프로세스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7B5087-40C9-477D-8954-2D0C9975B946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57">
            <a:extLst>
              <a:ext uri="{FF2B5EF4-FFF2-40B4-BE49-F238E27FC236}">
                <a16:creationId xmlns:a16="http://schemas.microsoft.com/office/drawing/2014/main" id="{AFD3FD19-6832-4AD7-B117-481EE504E9B5}"/>
              </a:ext>
            </a:extLst>
          </p:cNvPr>
          <p:cNvSpPr/>
          <p:nvPr/>
        </p:nvSpPr>
        <p:spPr>
          <a:xfrm>
            <a:off x="1555189" y="1286528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6DEDFA1F-E802-4D35-9FEA-61EFB6189258}"/>
              </a:ext>
            </a:extLst>
          </p:cNvPr>
          <p:cNvSpPr/>
          <p:nvPr/>
        </p:nvSpPr>
        <p:spPr>
          <a:xfrm>
            <a:off x="1292414" y="2247067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계정이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F4BB4-1B8E-4FE4-AE4F-41E4E0FB397E}"/>
              </a:ext>
            </a:extLst>
          </p:cNvPr>
          <p:cNvSpPr/>
          <p:nvPr/>
        </p:nvSpPr>
        <p:spPr>
          <a:xfrm>
            <a:off x="1447974" y="3842524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B4AAE-A391-49A5-BDC6-6B2E58CF296C}"/>
              </a:ext>
            </a:extLst>
          </p:cNvPr>
          <p:cNvSpPr/>
          <p:nvPr/>
        </p:nvSpPr>
        <p:spPr>
          <a:xfrm>
            <a:off x="4178733" y="2247076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13" name="사각형: 둥근 모서리 60">
            <a:extLst>
              <a:ext uri="{FF2B5EF4-FFF2-40B4-BE49-F238E27FC236}">
                <a16:creationId xmlns:a16="http://schemas.microsoft.com/office/drawing/2014/main" id="{B6332A8A-388B-46B6-8716-15780E344F84}"/>
              </a:ext>
            </a:extLst>
          </p:cNvPr>
          <p:cNvSpPr/>
          <p:nvPr/>
        </p:nvSpPr>
        <p:spPr>
          <a:xfrm>
            <a:off x="6753932" y="2247067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인가요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49F436-4FBE-4FBE-B037-3D4B86E6B0B5}"/>
              </a:ext>
            </a:extLst>
          </p:cNvPr>
          <p:cNvSpPr/>
          <p:nvPr/>
        </p:nvSpPr>
        <p:spPr>
          <a:xfrm>
            <a:off x="9640250" y="2247076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047E19-196B-4CF2-87E2-92274E536D25}"/>
              </a:ext>
            </a:extLst>
          </p:cNvPr>
          <p:cNvSpPr/>
          <p:nvPr/>
        </p:nvSpPr>
        <p:spPr>
          <a:xfrm>
            <a:off x="6909491" y="3204895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4E81C9-0B75-483D-BE72-4FB7ABD8E1C1}"/>
              </a:ext>
            </a:extLst>
          </p:cNvPr>
          <p:cNvSpPr/>
          <p:nvPr/>
        </p:nvSpPr>
        <p:spPr>
          <a:xfrm>
            <a:off x="9640250" y="3204895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</a:t>
            </a:r>
          </a:p>
        </p:txBody>
      </p:sp>
      <p:sp>
        <p:nvSpPr>
          <p:cNvPr id="23" name="모서리가 둥근 직사각형 57">
            <a:extLst>
              <a:ext uri="{FF2B5EF4-FFF2-40B4-BE49-F238E27FC236}">
                <a16:creationId xmlns:a16="http://schemas.microsoft.com/office/drawing/2014/main" id="{2D08B649-DD14-4B34-9407-411C955CB1DE}"/>
              </a:ext>
            </a:extLst>
          </p:cNvPr>
          <p:cNvSpPr/>
          <p:nvPr/>
        </p:nvSpPr>
        <p:spPr>
          <a:xfrm>
            <a:off x="9745638" y="4982949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BBA53E-D34B-4B7F-98DE-7EA8A99CE95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094791" y="2547414"/>
            <a:ext cx="108394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5D43B1A-F905-4100-86B3-003F4C8DBAE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69990" y="2547414"/>
            <a:ext cx="10839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E7B6BE4-4B8D-43E1-B6EA-618AEC466B0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556309" y="2547414"/>
            <a:ext cx="108394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249834-97B2-4997-AC0D-A5F834BD5B8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8400748" y="3505233"/>
            <a:ext cx="1239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E5D69-AE50-4B59-B461-5DC876A94E3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2939231" y="4142862"/>
            <a:ext cx="7446648" cy="195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918AC8B-2877-45C9-B58C-DDEC5D2C5AB3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193603" y="1796869"/>
            <a:ext cx="1826" cy="450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B3253D-6F8C-45B0-9275-581670FEA0E4}"/>
              </a:ext>
            </a:extLst>
          </p:cNvPr>
          <p:cNvCxnSpPr>
            <a:cxnSpLocks/>
          </p:cNvCxnSpPr>
          <p:nvPr/>
        </p:nvCxnSpPr>
        <p:spPr>
          <a:xfrm>
            <a:off x="2193602" y="4443199"/>
            <a:ext cx="0" cy="501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3EF1BF-F09B-48BD-BC26-65D16DE446EC}"/>
              </a:ext>
            </a:extLst>
          </p:cNvPr>
          <p:cNvSpPr txBox="1"/>
          <p:nvPr/>
        </p:nvSpPr>
        <p:spPr>
          <a:xfrm>
            <a:off x="1678140" y="3113292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2B22D1-54B5-484F-AC22-51E7B6A4FD1A}"/>
              </a:ext>
            </a:extLst>
          </p:cNvPr>
          <p:cNvSpPr txBox="1"/>
          <p:nvPr/>
        </p:nvSpPr>
        <p:spPr>
          <a:xfrm>
            <a:off x="3342245" y="2178073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0CE3F1-3C70-4EA3-B08F-2A0ACCC9930E}"/>
              </a:ext>
            </a:extLst>
          </p:cNvPr>
          <p:cNvSpPr txBox="1"/>
          <p:nvPr/>
        </p:nvSpPr>
        <p:spPr>
          <a:xfrm>
            <a:off x="8786475" y="2178073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F76A4D1-4A6B-48A5-AA81-E09CC6E878DD}"/>
              </a:ext>
            </a:extLst>
          </p:cNvPr>
          <p:cNvSpPr/>
          <p:nvPr/>
        </p:nvSpPr>
        <p:spPr>
          <a:xfrm>
            <a:off x="1447974" y="493779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 비밀번호 입력</a:t>
            </a:r>
          </a:p>
        </p:txBody>
      </p:sp>
      <p:sp>
        <p:nvSpPr>
          <p:cNvPr id="58" name="사각형: 둥근 모서리 60">
            <a:extLst>
              <a:ext uri="{FF2B5EF4-FFF2-40B4-BE49-F238E27FC236}">
                <a16:creationId xmlns:a16="http://schemas.microsoft.com/office/drawing/2014/main" id="{47236072-89AF-4FB1-A6C5-EAE7E43EDB62}"/>
              </a:ext>
            </a:extLst>
          </p:cNvPr>
          <p:cNvSpPr/>
          <p:nvPr/>
        </p:nvSpPr>
        <p:spPr>
          <a:xfrm>
            <a:off x="4023172" y="4937774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확인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FC0005C-DE8E-4093-8FE7-8AE698BB44D6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2939231" y="5238121"/>
            <a:ext cx="1083941" cy="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FCD506-B204-4712-9143-E3AD93853E88}"/>
              </a:ext>
            </a:extLst>
          </p:cNvPr>
          <p:cNvSpPr txBox="1"/>
          <p:nvPr/>
        </p:nvSpPr>
        <p:spPr>
          <a:xfrm>
            <a:off x="3843284" y="4409585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FAF0EA3-6D34-4ADD-A64F-6A76531019FB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4924361" y="4162425"/>
            <a:ext cx="0" cy="7753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3060CE-A49D-4194-84CF-DFE350CAEE9C}"/>
              </a:ext>
            </a:extLst>
          </p:cNvPr>
          <p:cNvCxnSpPr>
            <a:cxnSpLocks/>
            <a:stCxn id="58" idx="3"/>
            <a:endCxn id="23" idx="1"/>
          </p:cNvCxnSpPr>
          <p:nvPr/>
        </p:nvCxnSpPr>
        <p:spPr>
          <a:xfrm flipV="1">
            <a:off x="5825549" y="5238120"/>
            <a:ext cx="3920089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0F2B854-48E8-4F16-BE76-50FC86E18445}"/>
              </a:ext>
            </a:extLst>
          </p:cNvPr>
          <p:cNvSpPr txBox="1"/>
          <p:nvPr/>
        </p:nvSpPr>
        <p:spPr>
          <a:xfrm>
            <a:off x="7609655" y="4868787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B3715F4-7780-4CFB-97A4-B084B61F1FFC}"/>
              </a:ext>
            </a:extLst>
          </p:cNvPr>
          <p:cNvSpPr/>
          <p:nvPr/>
        </p:nvSpPr>
        <p:spPr>
          <a:xfrm>
            <a:off x="4342139" y="4462763"/>
            <a:ext cx="1164441" cy="2714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다시 입력해주세요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DA61C-59F1-406B-B82B-0B0F84592F21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67907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구매자 및 제작자 회원 프로세스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7B5087-40C9-477D-8954-2D0C9975B946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57">
            <a:extLst>
              <a:ext uri="{FF2B5EF4-FFF2-40B4-BE49-F238E27FC236}">
                <a16:creationId xmlns:a16="http://schemas.microsoft.com/office/drawing/2014/main" id="{AFD3FD19-6832-4AD7-B117-481EE504E9B5}"/>
              </a:ext>
            </a:extLst>
          </p:cNvPr>
          <p:cNvSpPr/>
          <p:nvPr/>
        </p:nvSpPr>
        <p:spPr>
          <a:xfrm>
            <a:off x="988116" y="1110094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사각형: 둥근 모서리 60">
            <a:extLst>
              <a:ext uri="{FF2B5EF4-FFF2-40B4-BE49-F238E27FC236}">
                <a16:creationId xmlns:a16="http://schemas.microsoft.com/office/drawing/2014/main" id="{B6332A8A-388B-46B6-8716-15780E344F84}"/>
              </a:ext>
            </a:extLst>
          </p:cNvPr>
          <p:cNvSpPr/>
          <p:nvPr/>
        </p:nvSpPr>
        <p:spPr>
          <a:xfrm>
            <a:off x="659738" y="2925326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원하는 제품이 있나요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49F436-4FBE-4FBE-B037-3D4B86E6B0B5}"/>
              </a:ext>
            </a:extLst>
          </p:cNvPr>
          <p:cNvSpPr/>
          <p:nvPr/>
        </p:nvSpPr>
        <p:spPr>
          <a:xfrm>
            <a:off x="882727" y="202921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로그인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754BEE-3F58-40C4-B9E6-8E234BFB9DFA}"/>
              </a:ext>
            </a:extLst>
          </p:cNvPr>
          <p:cNvSpPr/>
          <p:nvPr/>
        </p:nvSpPr>
        <p:spPr>
          <a:xfrm>
            <a:off x="659738" y="5093504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제작자에게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연락 요청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BEE466-54D1-436E-BF53-B9626F90951E}"/>
              </a:ext>
            </a:extLst>
          </p:cNvPr>
          <p:cNvSpPr/>
          <p:nvPr/>
        </p:nvSpPr>
        <p:spPr>
          <a:xfrm>
            <a:off x="3207652" y="3051700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제작의뢰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 작성</a:t>
            </a:r>
          </a:p>
        </p:txBody>
      </p:sp>
      <p:sp>
        <p:nvSpPr>
          <p:cNvPr id="23" name="모서리가 둥근 직사각형 57">
            <a:extLst>
              <a:ext uri="{FF2B5EF4-FFF2-40B4-BE49-F238E27FC236}">
                <a16:creationId xmlns:a16="http://schemas.microsoft.com/office/drawing/2014/main" id="{53F5D037-3752-41FF-9141-CBE541591117}"/>
              </a:ext>
            </a:extLst>
          </p:cNvPr>
          <p:cNvSpPr/>
          <p:nvPr/>
        </p:nvSpPr>
        <p:spPr>
          <a:xfrm>
            <a:off x="9825986" y="1110094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5DEB19-BC48-4D91-887A-7F9ABD2E179B}"/>
              </a:ext>
            </a:extLst>
          </p:cNvPr>
          <p:cNvSpPr/>
          <p:nvPr/>
        </p:nvSpPr>
        <p:spPr>
          <a:xfrm>
            <a:off x="9720597" y="202921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 로그인</a:t>
            </a:r>
          </a:p>
        </p:txBody>
      </p:sp>
      <p:sp>
        <p:nvSpPr>
          <p:cNvPr id="26" name="사각형: 둥근 모서리 60">
            <a:extLst>
              <a:ext uri="{FF2B5EF4-FFF2-40B4-BE49-F238E27FC236}">
                <a16:creationId xmlns:a16="http://schemas.microsoft.com/office/drawing/2014/main" id="{C4B4AC72-2CF4-46D5-BA0B-091CFDFA7A25}"/>
              </a:ext>
            </a:extLst>
          </p:cNvPr>
          <p:cNvSpPr/>
          <p:nvPr/>
        </p:nvSpPr>
        <p:spPr>
          <a:xfrm>
            <a:off x="9497608" y="4967131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 요청이 왔나요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D84D035-C3FF-49BF-9FAF-82C722D1CE38}"/>
              </a:ext>
            </a:extLst>
          </p:cNvPr>
          <p:cNvCxnSpPr>
            <a:cxnSpLocks/>
            <a:stCxn id="48" idx="1"/>
            <a:endCxn id="21" idx="3"/>
          </p:cNvCxnSpPr>
          <p:nvPr/>
        </p:nvCxnSpPr>
        <p:spPr>
          <a:xfrm flipH="1">
            <a:off x="4698909" y="3352038"/>
            <a:ext cx="2210974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B689E6-8BD8-4417-9934-7F247B2FB150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flipH="1">
            <a:off x="2596972" y="5393842"/>
            <a:ext cx="69006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E1AFBA-BCAB-4233-9E16-8BDC9F6B1C90}"/>
              </a:ext>
            </a:extLst>
          </p:cNvPr>
          <p:cNvSpPr txBox="1"/>
          <p:nvPr/>
        </p:nvSpPr>
        <p:spPr>
          <a:xfrm>
            <a:off x="8965408" y="301786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A9755C-9F0D-4F46-A019-B6C1D8EFBB36}"/>
              </a:ext>
            </a:extLst>
          </p:cNvPr>
          <p:cNvSpPr txBox="1"/>
          <p:nvPr/>
        </p:nvSpPr>
        <p:spPr>
          <a:xfrm>
            <a:off x="1112893" y="4237094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64386-CDAD-4B7E-B027-E254F10D335D}"/>
              </a:ext>
            </a:extLst>
          </p:cNvPr>
          <p:cNvSpPr txBox="1"/>
          <p:nvPr/>
        </p:nvSpPr>
        <p:spPr>
          <a:xfrm>
            <a:off x="2594318" y="298346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DB35DB-FB1E-43F0-88B7-5231D2C0E554}"/>
              </a:ext>
            </a:extLst>
          </p:cNvPr>
          <p:cNvSpPr txBox="1"/>
          <p:nvPr/>
        </p:nvSpPr>
        <p:spPr>
          <a:xfrm>
            <a:off x="9959001" y="37302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1" name="사각형: 둥근 모서리 60">
            <a:extLst>
              <a:ext uri="{FF2B5EF4-FFF2-40B4-BE49-F238E27FC236}">
                <a16:creationId xmlns:a16="http://schemas.microsoft.com/office/drawing/2014/main" id="{CCCA1E94-BC97-4573-A689-60D7B099DEEC}"/>
              </a:ext>
            </a:extLst>
          </p:cNvPr>
          <p:cNvSpPr/>
          <p:nvPr/>
        </p:nvSpPr>
        <p:spPr>
          <a:xfrm>
            <a:off x="9497608" y="2925326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제작의뢰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만들 수 있는 제품이 있나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B92A27-DF00-412B-8C91-5FB7DE76FD94}"/>
              </a:ext>
            </a:extLst>
          </p:cNvPr>
          <p:cNvSpPr txBox="1"/>
          <p:nvPr/>
        </p:nvSpPr>
        <p:spPr>
          <a:xfrm>
            <a:off x="8965408" y="4995821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F67BF9-E9C7-4C4D-863B-4BC3E235D366}"/>
              </a:ext>
            </a:extLst>
          </p:cNvPr>
          <p:cNvSpPr txBox="1"/>
          <p:nvPr/>
        </p:nvSpPr>
        <p:spPr>
          <a:xfrm>
            <a:off x="11170867" y="496236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485FC7-5AF2-43F0-B84D-90225F261805}"/>
              </a:ext>
            </a:extLst>
          </p:cNvPr>
          <p:cNvSpPr/>
          <p:nvPr/>
        </p:nvSpPr>
        <p:spPr>
          <a:xfrm>
            <a:off x="6909883" y="3051700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구매자에게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연락 요청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3B0BB83-C324-4FCA-ACE4-C0A2B4FBD420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1628355" y="3778748"/>
            <a:ext cx="0" cy="131475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4B8E17-3A7D-485E-9686-CCD48F4900CE}"/>
              </a:ext>
            </a:extLst>
          </p:cNvPr>
          <p:cNvSpPr/>
          <p:nvPr/>
        </p:nvSpPr>
        <p:spPr>
          <a:xfrm>
            <a:off x="9497608" y="4121423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수제공방에 등록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5F61B4-4062-4518-8CD3-E9A4D60A282F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1628356" y="1620435"/>
            <a:ext cx="0" cy="4087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6595B9F-A7BE-487C-813B-31B9A099EB50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628355" y="2629887"/>
            <a:ext cx="1" cy="295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E308D3-5786-49D6-8332-7591DE68CBB2}"/>
              </a:ext>
            </a:extLst>
          </p:cNvPr>
          <p:cNvCxnSpPr>
            <a:endCxn id="21" idx="1"/>
          </p:cNvCxnSpPr>
          <p:nvPr/>
        </p:nvCxnSpPr>
        <p:spPr>
          <a:xfrm>
            <a:off x="2596972" y="3352037"/>
            <a:ext cx="610680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03240CE-51C5-409C-B151-14E8281246BC}"/>
              </a:ext>
            </a:extLst>
          </p:cNvPr>
          <p:cNvCxnSpPr/>
          <p:nvPr/>
        </p:nvCxnSpPr>
        <p:spPr>
          <a:xfrm>
            <a:off x="10466225" y="1620434"/>
            <a:ext cx="0" cy="408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C78AB5-8FC0-45F4-B142-CC675E7FC7E8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466225" y="2629887"/>
            <a:ext cx="0" cy="295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5A485A9-4103-47B9-989D-77EE5E3C77D8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>
            <a:off x="10466225" y="3778748"/>
            <a:ext cx="0" cy="34267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4240A1-42FC-40D7-96FC-F0D9FD24FD2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466225" y="4722098"/>
            <a:ext cx="0" cy="245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79C1A3-95BA-4617-A9EF-D1B4A0D7EFC1}"/>
              </a:ext>
            </a:extLst>
          </p:cNvPr>
          <p:cNvCxnSpPr>
            <a:cxnSpLocks/>
            <a:stCxn id="41" idx="1"/>
            <a:endCxn id="48" idx="3"/>
          </p:cNvCxnSpPr>
          <p:nvPr/>
        </p:nvCxnSpPr>
        <p:spPr>
          <a:xfrm flipH="1">
            <a:off x="8847117" y="3352037"/>
            <a:ext cx="650491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6B9E7F2-B91E-4F4A-99AA-1F5A65AD803A}"/>
              </a:ext>
            </a:extLst>
          </p:cNvPr>
          <p:cNvCxnSpPr>
            <a:stCxn id="26" idx="3"/>
          </p:cNvCxnSpPr>
          <p:nvPr/>
        </p:nvCxnSpPr>
        <p:spPr>
          <a:xfrm flipV="1">
            <a:off x="11434842" y="5393841"/>
            <a:ext cx="17173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BE5EE06-B5A7-471F-ACF2-871EED74256E}"/>
              </a:ext>
            </a:extLst>
          </p:cNvPr>
          <p:cNvCxnSpPr>
            <a:cxnSpLocks/>
          </p:cNvCxnSpPr>
          <p:nvPr/>
        </p:nvCxnSpPr>
        <p:spPr>
          <a:xfrm flipV="1">
            <a:off x="11606574" y="3914912"/>
            <a:ext cx="0" cy="14789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EFFF1E-F70E-4514-92D6-78A43551799F}"/>
              </a:ext>
            </a:extLst>
          </p:cNvPr>
          <p:cNvCxnSpPr>
            <a:endCxn id="39" idx="3"/>
          </p:cNvCxnSpPr>
          <p:nvPr/>
        </p:nvCxnSpPr>
        <p:spPr>
          <a:xfrm flipH="1">
            <a:off x="10457856" y="3914912"/>
            <a:ext cx="11487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57">
            <a:extLst>
              <a:ext uri="{FF2B5EF4-FFF2-40B4-BE49-F238E27FC236}">
                <a16:creationId xmlns:a16="http://schemas.microsoft.com/office/drawing/2014/main" id="{0AC8E4C4-FB29-4BA3-9765-B72037FCBDC5}"/>
              </a:ext>
            </a:extLst>
          </p:cNvPr>
          <p:cNvSpPr/>
          <p:nvPr/>
        </p:nvSpPr>
        <p:spPr>
          <a:xfrm>
            <a:off x="5164156" y="4117097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78141B0-FC8E-4B77-975C-269EA8F74712}"/>
              </a:ext>
            </a:extLst>
          </p:cNvPr>
          <p:cNvCxnSpPr>
            <a:endCxn id="72" idx="0"/>
          </p:cNvCxnSpPr>
          <p:nvPr/>
        </p:nvCxnSpPr>
        <p:spPr>
          <a:xfrm>
            <a:off x="5804396" y="3352037"/>
            <a:ext cx="0" cy="7650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3B663C8-672A-4F61-8AD5-E6E31F9F735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5804396" y="4627438"/>
            <a:ext cx="0" cy="763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BB95D5-5CEE-4DCA-ADEF-F645AC95F378}"/>
              </a:ext>
            </a:extLst>
          </p:cNvPr>
          <p:cNvSpPr/>
          <p:nvPr/>
        </p:nvSpPr>
        <p:spPr>
          <a:xfrm>
            <a:off x="3207651" y="2029211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617FC7-C584-489E-8599-70BEDFFB2A8E}"/>
              </a:ext>
            </a:extLst>
          </p:cNvPr>
          <p:cNvSpPr/>
          <p:nvPr/>
        </p:nvSpPr>
        <p:spPr>
          <a:xfrm>
            <a:off x="6909884" y="2029211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6D0473C-52BA-4B52-9C7E-A986887A9563}"/>
              </a:ext>
            </a:extLst>
          </p:cNvPr>
          <p:cNvCxnSpPr>
            <a:cxnSpLocks/>
            <a:stCxn id="14" idx="3"/>
            <a:endCxn id="77" idx="1"/>
          </p:cNvCxnSpPr>
          <p:nvPr/>
        </p:nvCxnSpPr>
        <p:spPr>
          <a:xfrm flipV="1">
            <a:off x="2373984" y="2329549"/>
            <a:ext cx="83366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2CB0AA-EFD1-4C3E-99F6-3CC4ED223740}"/>
              </a:ext>
            </a:extLst>
          </p:cNvPr>
          <p:cNvCxnSpPr>
            <a:cxnSpLocks/>
            <a:stCxn id="24" idx="1"/>
            <a:endCxn id="78" idx="3"/>
          </p:cNvCxnSpPr>
          <p:nvPr/>
        </p:nvCxnSpPr>
        <p:spPr>
          <a:xfrm flipH="1" flipV="1">
            <a:off x="8847118" y="2329549"/>
            <a:ext cx="87347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039A043-3236-4171-9C0B-DFEDE0C0DF48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89573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090534-E6A8-4A74-9DC0-CD9B0EDD97AF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EF48C-1CB7-4B21-B05A-7A76A82E3BDF}"/>
              </a:ext>
            </a:extLst>
          </p:cNvPr>
          <p:cNvSpPr/>
          <p:nvPr/>
        </p:nvSpPr>
        <p:spPr>
          <a:xfrm>
            <a:off x="757540" y="1677091"/>
            <a:ext cx="7790624" cy="1014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슬라이드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(MAIN)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591342"/>
              </p:ext>
            </p:extLst>
          </p:nvPr>
        </p:nvGraphicFramePr>
        <p:xfrm>
          <a:off x="9096375" y="763813"/>
          <a:ext cx="2647950" cy="55274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8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호버를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이용한 다양한 카테고리 메뉴 형성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햄버거 아이콘 적용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로고 및 타이틀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바 카테고리 필터를 활용하여 특정 제품 검색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또는 회원가입 페이지로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성공 시 마이페이지 이동 버튼 활성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홈페이지의 간판 이미지 및 홍보 게시글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광고 배너 배치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884955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각각 게시판 및 지도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389058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이용자가 게시한 게시글의 주요 정보를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미리보기 할 수 있는 공간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84624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및 사이트 정보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38E0181-C8DD-4039-B55A-00698558305C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E6E16D-C6ED-440D-8C69-D5B35443ACD2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검색 엔진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01B102-D079-47A4-BB80-5FBA52F242EC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130084-7765-4920-861C-ECB2A95C382D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B9DB7B-F002-4181-8A99-CC028FC8B720}"/>
              </a:ext>
            </a:extLst>
          </p:cNvPr>
          <p:cNvGrpSpPr/>
          <p:nvPr/>
        </p:nvGrpSpPr>
        <p:grpSpPr>
          <a:xfrm>
            <a:off x="757541" y="2921365"/>
            <a:ext cx="7790624" cy="394428"/>
            <a:chOff x="757541" y="3041897"/>
            <a:chExt cx="7790624" cy="3944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8C0821-E422-4AAE-BF35-37CA8C4A93EB}"/>
                </a:ext>
              </a:extLst>
            </p:cNvPr>
            <p:cNvSpPr/>
            <p:nvPr/>
          </p:nvSpPr>
          <p:spPr>
            <a:xfrm>
              <a:off x="75754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공지사항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0F5E89-EB6A-4981-82DE-87C629C8238D}"/>
                </a:ext>
              </a:extLst>
            </p:cNvPr>
            <p:cNvSpPr/>
            <p:nvPr/>
          </p:nvSpPr>
          <p:spPr>
            <a:xfrm>
              <a:off x="239690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제작의뢰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9622BD7-2744-4927-BF3E-414BB7CD2301}"/>
                </a:ext>
              </a:extLst>
            </p:cNvPr>
            <p:cNvSpPr/>
            <p:nvPr/>
          </p:nvSpPr>
          <p:spPr>
            <a:xfrm>
              <a:off x="403626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수제공방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540443-0D42-4B79-A60A-8826DE09D808}"/>
                </a:ext>
              </a:extLst>
            </p:cNvPr>
            <p:cNvSpPr/>
            <p:nvPr/>
          </p:nvSpPr>
          <p:spPr>
            <a:xfrm>
              <a:off x="567562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지도로 보기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8DE85C-E915-4443-A904-353F88A59D5E}"/>
                </a:ext>
              </a:extLst>
            </p:cNvPr>
            <p:cNvSpPr/>
            <p:nvPr/>
          </p:nvSpPr>
          <p:spPr>
            <a:xfrm>
              <a:off x="7314982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이용후기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6846D-0045-47BA-8DDB-AA7AFACED525}"/>
              </a:ext>
            </a:extLst>
          </p:cNvPr>
          <p:cNvSpPr/>
          <p:nvPr/>
        </p:nvSpPr>
        <p:spPr>
          <a:xfrm>
            <a:off x="757541" y="3545084"/>
            <a:ext cx="7790624" cy="763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수제공방 게시판 미리보기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DE271-6E11-40EF-AB7B-0E1D25895E0A}"/>
              </a:ext>
            </a:extLst>
          </p:cNvPr>
          <p:cNvSpPr/>
          <p:nvPr/>
        </p:nvSpPr>
        <p:spPr>
          <a:xfrm>
            <a:off x="757540" y="4538224"/>
            <a:ext cx="7790624" cy="763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제작의뢰 게시판 미리보기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657B0-D96B-43A0-B68D-D4FC4008F571}"/>
              </a:ext>
            </a:extLst>
          </p:cNvPr>
          <p:cNvSpPr/>
          <p:nvPr/>
        </p:nvSpPr>
        <p:spPr>
          <a:xfrm>
            <a:off x="757540" y="5531362"/>
            <a:ext cx="7790624" cy="478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095BB38-C323-4F3F-A103-0479846E8D6C}"/>
              </a:ext>
            </a:extLst>
          </p:cNvPr>
          <p:cNvSpPr/>
          <p:nvPr/>
        </p:nvSpPr>
        <p:spPr>
          <a:xfrm>
            <a:off x="642967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729099-D340-4DAD-B47F-FAA8B9B7E046}"/>
              </a:ext>
            </a:extLst>
          </p:cNvPr>
          <p:cNvSpPr/>
          <p:nvPr/>
        </p:nvSpPr>
        <p:spPr>
          <a:xfrm>
            <a:off x="1358591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7CD743-5278-43AA-B8D2-D2B9BAC9FBD0}"/>
              </a:ext>
            </a:extLst>
          </p:cNvPr>
          <p:cNvSpPr/>
          <p:nvPr/>
        </p:nvSpPr>
        <p:spPr>
          <a:xfrm>
            <a:off x="2830538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11E9E9-56AB-4E50-8296-F00D188E1593}"/>
              </a:ext>
            </a:extLst>
          </p:cNvPr>
          <p:cNvSpPr/>
          <p:nvPr/>
        </p:nvSpPr>
        <p:spPr>
          <a:xfrm>
            <a:off x="6896404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7CA9980-0682-4502-8460-C95C38711E3C}"/>
              </a:ext>
            </a:extLst>
          </p:cNvPr>
          <p:cNvSpPr/>
          <p:nvPr/>
        </p:nvSpPr>
        <p:spPr>
          <a:xfrm>
            <a:off x="642967" y="2810443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28C0AA-14AE-4803-917B-E415C4FE342B}"/>
              </a:ext>
            </a:extLst>
          </p:cNvPr>
          <p:cNvSpPr/>
          <p:nvPr/>
        </p:nvSpPr>
        <p:spPr>
          <a:xfrm>
            <a:off x="642967" y="345786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9E7AEC-523F-4C11-A924-0E7EC86E7016}"/>
              </a:ext>
            </a:extLst>
          </p:cNvPr>
          <p:cNvSpPr/>
          <p:nvPr/>
        </p:nvSpPr>
        <p:spPr>
          <a:xfrm>
            <a:off x="642967" y="4409631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AD8A6BB-3234-4B51-A8F3-85BAB5219A56}"/>
              </a:ext>
            </a:extLst>
          </p:cNvPr>
          <p:cNvSpPr/>
          <p:nvPr/>
        </p:nvSpPr>
        <p:spPr>
          <a:xfrm>
            <a:off x="642967" y="541365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C873C9-CA1F-49E8-893C-CE1DF356DB11}"/>
              </a:ext>
            </a:extLst>
          </p:cNvPr>
          <p:cNvSpPr/>
          <p:nvPr/>
        </p:nvSpPr>
        <p:spPr>
          <a:xfrm>
            <a:off x="642966" y="1561875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F4ABD2-CCCB-483B-A26E-D2AE3EA9CE24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427715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728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제작의뢰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수제공방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이용후기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86901"/>
              </p:ext>
            </p:extLst>
          </p:nvPr>
        </p:nvGraphicFramePr>
        <p:xfrm>
          <a:off x="9096375" y="763812"/>
          <a:ext cx="2647950" cy="3251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 목록 구성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필터 기능 제공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이용자들이 등록한 게시글 목록을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 내에서 키워드 검색 기능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6846D-0045-47BA-8DDB-AA7AFACED525}"/>
              </a:ext>
            </a:extLst>
          </p:cNvPr>
          <p:cNvSpPr/>
          <p:nvPr/>
        </p:nvSpPr>
        <p:spPr>
          <a:xfrm>
            <a:off x="2880735" y="1650171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657B0-D96B-43A0-B68D-D4FC4008F571}"/>
              </a:ext>
            </a:extLst>
          </p:cNvPr>
          <p:cNvSpPr/>
          <p:nvPr/>
        </p:nvSpPr>
        <p:spPr>
          <a:xfrm>
            <a:off x="757539" y="5452130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E0C9BF-A0FF-4B7D-B12F-35E224ABE666}"/>
              </a:ext>
            </a:extLst>
          </p:cNvPr>
          <p:cNvSpPr/>
          <p:nvPr/>
        </p:nvSpPr>
        <p:spPr>
          <a:xfrm>
            <a:off x="4377042" y="5026987"/>
            <a:ext cx="2647950" cy="2963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 검색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3B1A71-7ACD-4ABE-AE24-064A40865A81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9B8637-D2EE-4DDC-8437-D3F037EADF0C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93893F-48D6-4D18-A4BC-1CDF65AAC38F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38439B-01D8-4BF1-A8CC-C4BC072FEB9D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A6BD8-961B-4A63-A668-4D2D8F893C73}"/>
              </a:ext>
            </a:extLst>
          </p:cNvPr>
          <p:cNvSpPr/>
          <p:nvPr/>
        </p:nvSpPr>
        <p:spPr>
          <a:xfrm>
            <a:off x="2880734" y="2216245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36C356-72E0-4906-89D5-026B76089D31}"/>
              </a:ext>
            </a:extLst>
          </p:cNvPr>
          <p:cNvSpPr/>
          <p:nvPr/>
        </p:nvSpPr>
        <p:spPr>
          <a:xfrm>
            <a:off x="2880734" y="2782319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BD5200-0808-48C3-B0AC-126A4B569D53}"/>
              </a:ext>
            </a:extLst>
          </p:cNvPr>
          <p:cNvSpPr/>
          <p:nvPr/>
        </p:nvSpPr>
        <p:spPr>
          <a:xfrm>
            <a:off x="2880734" y="3348393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7C1104-20EB-49E3-9055-D981CFFAFA65}"/>
              </a:ext>
            </a:extLst>
          </p:cNvPr>
          <p:cNvSpPr/>
          <p:nvPr/>
        </p:nvSpPr>
        <p:spPr>
          <a:xfrm>
            <a:off x="2880734" y="3914467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CA0785-E14B-417F-A88D-23A87F3ABDCA}"/>
              </a:ext>
            </a:extLst>
          </p:cNvPr>
          <p:cNvSpPr/>
          <p:nvPr/>
        </p:nvSpPr>
        <p:spPr>
          <a:xfrm>
            <a:off x="2880734" y="4480539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708DB1-154D-4172-9ABA-572A3D5A7FF1}"/>
              </a:ext>
            </a:extLst>
          </p:cNvPr>
          <p:cNvSpPr/>
          <p:nvPr/>
        </p:nvSpPr>
        <p:spPr>
          <a:xfrm>
            <a:off x="757539" y="1660810"/>
            <a:ext cx="1912530" cy="1988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----------------------------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제작의뢰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수제공방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이용후기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자유게시판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8742FF-5221-4950-B971-E5B84942493D}"/>
              </a:ext>
            </a:extLst>
          </p:cNvPr>
          <p:cNvSpPr/>
          <p:nvPr/>
        </p:nvSpPr>
        <p:spPr>
          <a:xfrm>
            <a:off x="773720" y="3715040"/>
            <a:ext cx="1912530" cy="1179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필터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11E9E9-56AB-4E50-8296-F00D188E1593}"/>
              </a:ext>
            </a:extLst>
          </p:cNvPr>
          <p:cNvSpPr/>
          <p:nvPr/>
        </p:nvSpPr>
        <p:spPr>
          <a:xfrm>
            <a:off x="642967" y="15907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28C0AA-14AE-4803-917B-E415C4FE342B}"/>
              </a:ext>
            </a:extLst>
          </p:cNvPr>
          <p:cNvSpPr/>
          <p:nvPr/>
        </p:nvSpPr>
        <p:spPr>
          <a:xfrm>
            <a:off x="642967" y="358645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9E7AEC-523F-4C11-A924-0E7EC86E7016}"/>
              </a:ext>
            </a:extLst>
          </p:cNvPr>
          <p:cNvSpPr/>
          <p:nvPr/>
        </p:nvSpPr>
        <p:spPr>
          <a:xfrm>
            <a:off x="2750971" y="1586607"/>
            <a:ext cx="257175" cy="25673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DE53291-8F32-4E48-9A7A-D646C9D76788}"/>
              </a:ext>
            </a:extLst>
          </p:cNvPr>
          <p:cNvSpPr/>
          <p:nvPr/>
        </p:nvSpPr>
        <p:spPr>
          <a:xfrm>
            <a:off x="4275608" y="489818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97028-D987-4D49-97A3-BB422FC3F6C3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3140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4-3.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상세페이지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01660"/>
              </p:ext>
            </p:extLst>
          </p:nvPr>
        </p:nvGraphicFramePr>
        <p:xfrm>
          <a:off x="9096375" y="763812"/>
          <a:ext cx="2647950" cy="3251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게시글의 제목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를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이미지와 텍스트를 사용하여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본문의 내용을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댓글목록 표시 및 댓글 작성 및 수정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제작의뢰 게시판의 경우 댓글 경매 기능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이전ㆍ다음글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 목록으로 돌아가기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2E9BB-2024-490B-92D7-9C6E7745137B}"/>
              </a:ext>
            </a:extLst>
          </p:cNvPr>
          <p:cNvSpPr/>
          <p:nvPr/>
        </p:nvSpPr>
        <p:spPr>
          <a:xfrm>
            <a:off x="756362" y="5455855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8E88D2-26F3-4A43-8CC5-C9CD65DB5E92}"/>
              </a:ext>
            </a:extLst>
          </p:cNvPr>
          <p:cNvSpPr/>
          <p:nvPr/>
        </p:nvSpPr>
        <p:spPr>
          <a:xfrm>
            <a:off x="2880735" y="4911996"/>
            <a:ext cx="5667428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이전글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2DD689-AFF8-421A-912E-5E0889DBC5AF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790820-4E9C-4250-ADBF-05F56BE2D234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D912B-FA51-462E-9F55-8FB0BD604CCA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C47810-8628-4C05-8795-7768CD395827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B7A23E-DB2A-4BA5-B811-C49E7A645100}"/>
              </a:ext>
            </a:extLst>
          </p:cNvPr>
          <p:cNvSpPr/>
          <p:nvPr/>
        </p:nvSpPr>
        <p:spPr>
          <a:xfrm>
            <a:off x="2880734" y="2041030"/>
            <a:ext cx="5667429" cy="1815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본문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99F450-D2A6-407E-ADB6-E47AB3812210}"/>
              </a:ext>
            </a:extLst>
          </p:cNvPr>
          <p:cNvSpPr/>
          <p:nvPr/>
        </p:nvSpPr>
        <p:spPr>
          <a:xfrm>
            <a:off x="757539" y="1660810"/>
            <a:ext cx="1912530" cy="362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----------------------------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제작의뢰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수제공방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이용후기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자유게시판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FF6057-DC62-4A54-A2D4-FF87B785001E}"/>
              </a:ext>
            </a:extLst>
          </p:cNvPr>
          <p:cNvSpPr/>
          <p:nvPr/>
        </p:nvSpPr>
        <p:spPr>
          <a:xfrm>
            <a:off x="2880734" y="3925103"/>
            <a:ext cx="5667429" cy="949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FE73B0-18E3-46D4-8B8A-52B3E644CD54}"/>
              </a:ext>
            </a:extLst>
          </p:cNvPr>
          <p:cNvSpPr/>
          <p:nvPr/>
        </p:nvSpPr>
        <p:spPr>
          <a:xfrm>
            <a:off x="2880734" y="1659044"/>
            <a:ext cx="5667429" cy="3130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 / </a:t>
            </a:r>
            <a:r>
              <a:rPr lang="ko-KR" altLang="en-US" sz="1100" dirty="0">
                <a:solidFill>
                  <a:schemeClr val="tx1"/>
                </a:solidFill>
              </a:rPr>
              <a:t>작성자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날짜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48949E2-273C-4FAE-9CD6-62719A032A3D}"/>
              </a:ext>
            </a:extLst>
          </p:cNvPr>
          <p:cNvSpPr/>
          <p:nvPr/>
        </p:nvSpPr>
        <p:spPr>
          <a:xfrm>
            <a:off x="2734098" y="1586607"/>
            <a:ext cx="257175" cy="25673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ED4BC1-558B-4E8D-9D82-91D2C7232309}"/>
              </a:ext>
            </a:extLst>
          </p:cNvPr>
          <p:cNvSpPr/>
          <p:nvPr/>
        </p:nvSpPr>
        <p:spPr>
          <a:xfrm>
            <a:off x="7886700" y="5287646"/>
            <a:ext cx="660286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53F00C-3ED3-449D-A376-178CEC2F2574}"/>
              </a:ext>
            </a:extLst>
          </p:cNvPr>
          <p:cNvSpPr/>
          <p:nvPr/>
        </p:nvSpPr>
        <p:spPr>
          <a:xfrm>
            <a:off x="2880735" y="5108127"/>
            <a:ext cx="5667428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다음글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FFA569C-D14F-4B4B-B22E-D6D317DC78AC}"/>
              </a:ext>
            </a:extLst>
          </p:cNvPr>
          <p:cNvSpPr/>
          <p:nvPr/>
        </p:nvSpPr>
        <p:spPr>
          <a:xfrm>
            <a:off x="2734098" y="477130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9130050-CF17-41B2-9258-497B7C132D69}"/>
              </a:ext>
            </a:extLst>
          </p:cNvPr>
          <p:cNvSpPr/>
          <p:nvPr/>
        </p:nvSpPr>
        <p:spPr>
          <a:xfrm>
            <a:off x="2734098" y="376533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A701BD-D1BF-4F39-855A-0FBDAD5CB25F}"/>
              </a:ext>
            </a:extLst>
          </p:cNvPr>
          <p:cNvSpPr/>
          <p:nvPr/>
        </p:nvSpPr>
        <p:spPr>
          <a:xfrm>
            <a:off x="2734098" y="197214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35F5F-A370-4592-B2EF-3AC512DD97CB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78642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626</TotalTime>
  <Words>608</Words>
  <Application>Microsoft Office PowerPoint</Application>
  <PresentationFormat>와이드스크린</PresentationFormat>
  <Paragraphs>292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준형</dc:creator>
  <cp:lastModifiedBy>최 준형</cp:lastModifiedBy>
  <cp:revision>84</cp:revision>
  <dcterms:created xsi:type="dcterms:W3CDTF">2021-03-10T07:56:27Z</dcterms:created>
  <dcterms:modified xsi:type="dcterms:W3CDTF">2021-03-25T17:45:19Z</dcterms:modified>
</cp:coreProperties>
</file>